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Saturday, November 5,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6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5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6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Saturday, November 5,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4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85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1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Saturday, November 5, 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2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4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0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Saturday, November 5,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11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F2E5B6AE-5EFE-45F0-A2AE-ED771CA3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8AAFDA-D8A4-AE49-D15F-ED6ECAEFF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5" y="662400"/>
            <a:ext cx="11293200" cy="1000800"/>
          </a:xfrm>
        </p:spPr>
        <p:txBody>
          <a:bodyPr anchor="ctr">
            <a:normAutofit/>
          </a:bodyPr>
          <a:lstStyle/>
          <a:p>
            <a:r>
              <a:rPr lang="hr-HR"/>
              <a:t>VJEŽBAONICA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D6FA852-C260-424B-76D4-5CC4CD415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" y="1652400"/>
            <a:ext cx="11293200" cy="984885"/>
          </a:xfrm>
        </p:spPr>
        <p:txBody>
          <a:bodyPr anchor="ctr"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hr-HR" sz="1600"/>
              <a:t>Tehnička škola Ruđera Boškovića Vinkovci</a:t>
            </a:r>
          </a:p>
          <a:p>
            <a:pPr>
              <a:lnSpc>
                <a:spcPct val="110000"/>
              </a:lnSpc>
            </a:pPr>
            <a:endParaRPr lang="hr-HR" sz="1600"/>
          </a:p>
          <a:p>
            <a:pPr>
              <a:lnSpc>
                <a:spcPct val="110000"/>
              </a:lnSpc>
            </a:pPr>
            <a:endParaRPr lang="hr-HR" sz="1600"/>
          </a:p>
          <a:p>
            <a:pPr>
              <a:lnSpc>
                <a:spcPct val="110000"/>
              </a:lnSpc>
            </a:pPr>
            <a:r>
              <a:rPr lang="hr-HR" sz="1600"/>
              <a:t>Dubravko Markota</a:t>
            </a:r>
          </a:p>
        </p:txBody>
      </p:sp>
      <p:cxnSp>
        <p:nvCxnSpPr>
          <p:cNvPr id="20" name="Straight Connector 10">
            <a:extLst>
              <a:ext uri="{FF2B5EF4-FFF2-40B4-BE49-F238E27FC236}">
                <a16:creationId xmlns:a16="http://schemas.microsoft.com/office/drawing/2014/main" id="{D255B435-D9F3-4A31-B89E-36741390D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0000" y="450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3">
            <a:extLst>
              <a:ext uri="{FF2B5EF4-FFF2-40B4-BE49-F238E27FC236}">
                <a16:creationId xmlns:a16="http://schemas.microsoft.com/office/drawing/2014/main" id="{D4990DCD-B376-8CFE-6D37-7228689F7B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912" b="25238"/>
          <a:stretch/>
        </p:blipFill>
        <p:spPr>
          <a:xfrm>
            <a:off x="20" y="2959198"/>
            <a:ext cx="12191980" cy="389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1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F094E9-E930-FBAD-7BF6-066F548C4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A3DB99C-BFA0-6361-5740-FF652FB0E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Projekt Hrvatskog školskog sportskog saveza</a:t>
            </a:r>
          </a:p>
          <a:p>
            <a:r>
              <a:rPr lang="hr-HR" dirty="0"/>
              <a:t>Provodi se od 2018. godine u Tehničkoj školi Ruđera Boškovića Vinkovci</a:t>
            </a:r>
          </a:p>
          <a:p>
            <a:r>
              <a:rPr lang="hr-HR" dirty="0"/>
              <a:t>62 sata godišnje</a:t>
            </a:r>
          </a:p>
        </p:txBody>
      </p:sp>
    </p:spTree>
    <p:extLst>
      <p:ext uri="{BB962C8B-B14F-4D97-AF65-F5344CB8AC3E}">
        <p14:creationId xmlns:p14="http://schemas.microsoft.com/office/powerpoint/2010/main" val="127981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C3B759-BAE0-9989-9D6C-1B8F9BD1A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967D174-8DF0-0612-844D-020244331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Sadržaj:</a:t>
            </a:r>
          </a:p>
          <a:p>
            <a:r>
              <a:rPr lang="hr-HR" dirty="0"/>
              <a:t> -   sportska aktivnost učenika izvan nastave</a:t>
            </a:r>
          </a:p>
          <a:p>
            <a:r>
              <a:rPr lang="hr-HR" dirty="0"/>
              <a:t>                             - Odbojka</a:t>
            </a:r>
          </a:p>
          <a:p>
            <a:pPr lvl="4"/>
            <a:r>
              <a:rPr lang="hr-HR" dirty="0"/>
              <a:t>- Tenis</a:t>
            </a:r>
          </a:p>
          <a:p>
            <a:pPr lvl="4"/>
            <a:r>
              <a:rPr lang="hr-HR" dirty="0"/>
              <a:t>- Stolni tenis</a:t>
            </a:r>
          </a:p>
          <a:p>
            <a:pPr lvl="4"/>
            <a:r>
              <a:rPr lang="hr-HR" dirty="0"/>
              <a:t>- Nogomet</a:t>
            </a:r>
          </a:p>
          <a:p>
            <a:pPr marL="1801944" lvl="4" indent="0">
              <a:buNone/>
            </a:pPr>
            <a:endParaRPr lang="hr-HR" dirty="0"/>
          </a:p>
          <a:p>
            <a:pPr marL="1944" indent="0">
              <a:buNone/>
            </a:pPr>
            <a:endParaRPr lang="hr-HR" dirty="0"/>
          </a:p>
          <a:p>
            <a:pPr marL="1944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78389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4E5FEA-4767-36B3-46A0-251AA58CE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24B45D-A1A5-E250-1CBC-B198A7A57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0" i="0" dirty="0">
                <a:solidFill>
                  <a:srgbClr val="666666"/>
                </a:solidFill>
                <a:effectLst/>
                <a:latin typeface="Calibri" panose="020F0502020204030204" pitchFamily="34" charset="0"/>
              </a:rPr>
              <a:t>Cilj treninga, ali i cijelog projekta je da zdrav život postane navika učenika i učenica . Cilj i  želja je osvijestiti učenike o važnosti kretanja, potaknuti sportski duh i </a:t>
            </a:r>
            <a:r>
              <a:rPr lang="hr-HR" b="0" i="0">
                <a:solidFill>
                  <a:srgbClr val="666666"/>
                </a:solidFill>
                <a:effectLst/>
                <a:latin typeface="Calibri" panose="020F0502020204030204" pitchFamily="34" charset="0"/>
              </a:rPr>
              <a:t>ojačati imunitet.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4769530"/>
      </p:ext>
    </p:extLst>
  </p:cSld>
  <p:clrMapOvr>
    <a:masterClrMapping/>
  </p:clrMapOvr>
</p:sld>
</file>

<file path=ppt/theme/theme1.xml><?xml version="1.0" encoding="utf-8"?>
<a:theme xmlns:a="http://schemas.openxmlformats.org/drawingml/2006/main" name="ThinLineVTI">
  <a:themeElements>
    <a:clrScheme name="AnalogousFromDarkSeedLeftStep">
      <a:dk1>
        <a:srgbClr val="000000"/>
      </a:dk1>
      <a:lt1>
        <a:srgbClr val="FFFFFF"/>
      </a:lt1>
      <a:dk2>
        <a:srgbClr val="1C2431"/>
      </a:dk2>
      <a:lt2>
        <a:srgbClr val="F0F3F1"/>
      </a:lt2>
      <a:accent1>
        <a:srgbClr val="C34DAA"/>
      </a:accent1>
      <a:accent2>
        <a:srgbClr val="993BB1"/>
      </a:accent2>
      <a:accent3>
        <a:srgbClr val="794DC3"/>
      </a:accent3>
      <a:accent4>
        <a:srgbClr val="4045B4"/>
      </a:accent4>
      <a:accent5>
        <a:srgbClr val="4D83C3"/>
      </a:accent5>
      <a:accent6>
        <a:srgbClr val="3BA2B1"/>
      </a:accent6>
      <a:hlink>
        <a:srgbClr val="3F64BF"/>
      </a:hlink>
      <a:folHlink>
        <a:srgbClr val="7F7F7F"/>
      </a:folHlink>
    </a:clrScheme>
    <a:fontScheme name="Custom 3">
      <a:majorFont>
        <a:latin typeface="Sagona Book"/>
        <a:ea typeface=""/>
        <a:cs typeface=""/>
      </a:majorFont>
      <a:minorFont>
        <a:latin typeface="Univer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81</Words>
  <Application>Microsoft Office PowerPoint</Application>
  <PresentationFormat>Široki zaslon</PresentationFormat>
  <Paragraphs>16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Sagona Book</vt:lpstr>
      <vt:lpstr>Univers</vt:lpstr>
      <vt:lpstr>ThinLineVTI</vt:lpstr>
      <vt:lpstr>VJEŽBAONICA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VJEŽBAONICA</dc:title>
  <dc:creator>Dubravko Markota</dc:creator>
  <cp:lastModifiedBy>Dubravko Markota</cp:lastModifiedBy>
  <cp:revision>1</cp:revision>
  <dcterms:created xsi:type="dcterms:W3CDTF">2022-11-05T21:31:54Z</dcterms:created>
  <dcterms:modified xsi:type="dcterms:W3CDTF">2022-11-05T21:39:33Z</dcterms:modified>
</cp:coreProperties>
</file>