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60" r:id="rId6"/>
    <p:sldId id="265" r:id="rId7"/>
    <p:sldId id="262" r:id="rId8"/>
    <p:sldId id="272" r:id="rId9"/>
    <p:sldId id="266" r:id="rId10"/>
    <p:sldId id="273" r:id="rId11"/>
    <p:sldId id="269" r:id="rId12"/>
    <p:sldId id="267" r:id="rId13"/>
    <p:sldId id="274" r:id="rId14"/>
    <p:sldId id="270" r:id="rId15"/>
    <p:sldId id="271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3326A7-31D5-D4AF-BD50-E6FF7A85B069}" v="7" dt="2023-01-24T16:50:04.420"/>
    <p1510:client id="{5A054B3B-E9CF-4B83-8B6D-85853070E7A7}" v="883" vWet="885" dt="2023-01-24T18:41:12.371"/>
    <p1510:client id="{788F13C6-88CD-706C-637F-50E47A6C6345}" v="445" dt="2023-01-24T18:50:55.490"/>
    <p1510:client id="{9E545FEF-3D46-5F78-A308-905F8ABC7CF2}" v="40" dt="2023-01-24T18:41:09.656"/>
    <p1510:client id="{A7566C6A-2EE8-E54D-74E0-AD0B639CF52E}" v="23" dt="2023-01-24T17:03:49.531"/>
    <p1510:client id="{D02FFC63-EB41-FE4E-3817-0C8DF33858AD}" v="109" dt="2023-01-24T18:10:02.308"/>
    <p1510:client id="{DEAC45A7-343D-3DEE-02E5-9F154C30B03D}" v="27" dt="2023-01-24T19:02:07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EJ PERIŠIĆ" userId="922d5c03-61ee-4b98-8600-724e6f655647" providerId="ADAL" clId="{5A054B3B-E9CF-4B83-8B6D-85853070E7A7}"/>
    <pc:docChg chg="custSel addSld delSld modSld sldOrd">
      <pc:chgData name="MATEJ PERIŠIĆ" userId="922d5c03-61ee-4b98-8600-724e6f655647" providerId="ADAL" clId="{5A054B3B-E9CF-4B83-8B6D-85853070E7A7}" dt="2023-01-24T18:40:48.617" v="788" actId="20578"/>
      <pc:docMkLst>
        <pc:docMk/>
      </pc:docMkLst>
      <pc:sldChg chg="delSp modSp del mod">
        <pc:chgData name="MATEJ PERIŠIĆ" userId="922d5c03-61ee-4b98-8600-724e6f655647" providerId="ADAL" clId="{5A054B3B-E9CF-4B83-8B6D-85853070E7A7}" dt="2023-01-24T17:03:42.851" v="117" actId="2696"/>
        <pc:sldMkLst>
          <pc:docMk/>
          <pc:sldMk cId="1720293353" sldId="256"/>
        </pc:sldMkLst>
        <pc:picChg chg="del mod">
          <ac:chgData name="MATEJ PERIŠIĆ" userId="922d5c03-61ee-4b98-8600-724e6f655647" providerId="ADAL" clId="{5A054B3B-E9CF-4B83-8B6D-85853070E7A7}" dt="2023-01-24T16:47:23.529" v="3" actId="478"/>
          <ac:picMkLst>
            <pc:docMk/>
            <pc:sldMk cId="1720293353" sldId="256"/>
            <ac:picMk id="4" creationId="{F554157C-5B24-7B0C-1E1D-86C46FE6A2CB}"/>
          </ac:picMkLst>
        </pc:picChg>
      </pc:sldChg>
      <pc:sldChg chg="addSp delSp modSp new mod">
        <pc:chgData name="MATEJ PERIŠIĆ" userId="922d5c03-61ee-4b98-8600-724e6f655647" providerId="ADAL" clId="{5A054B3B-E9CF-4B83-8B6D-85853070E7A7}" dt="2023-01-24T16:53:07.573" v="68" actId="207"/>
        <pc:sldMkLst>
          <pc:docMk/>
          <pc:sldMk cId="719143027" sldId="257"/>
        </pc:sldMkLst>
        <pc:spChg chg="mod">
          <ac:chgData name="MATEJ PERIŠIĆ" userId="922d5c03-61ee-4b98-8600-724e6f655647" providerId="ADAL" clId="{5A054B3B-E9CF-4B83-8B6D-85853070E7A7}" dt="2023-01-24T16:47:48.311" v="30" actId="20577"/>
          <ac:spMkLst>
            <pc:docMk/>
            <pc:sldMk cId="719143027" sldId="257"/>
            <ac:spMk id="2" creationId="{D1D80103-FC62-5265-FB1E-07CC0EE43E07}"/>
          </ac:spMkLst>
        </pc:spChg>
        <pc:spChg chg="del mod">
          <ac:chgData name="MATEJ PERIŠIĆ" userId="922d5c03-61ee-4b98-8600-724e6f655647" providerId="ADAL" clId="{5A054B3B-E9CF-4B83-8B6D-85853070E7A7}" dt="2023-01-24T16:49:28.889" v="35" actId="478"/>
          <ac:spMkLst>
            <pc:docMk/>
            <pc:sldMk cId="719143027" sldId="257"/>
            <ac:spMk id="3" creationId="{B8237A17-E5B3-6A72-06F2-A7ACD6179AE8}"/>
          </ac:spMkLst>
        </pc:spChg>
        <pc:spChg chg="add del">
          <ac:chgData name="MATEJ PERIŠIĆ" userId="922d5c03-61ee-4b98-8600-724e6f655647" providerId="ADAL" clId="{5A054B3B-E9CF-4B83-8B6D-85853070E7A7}" dt="2023-01-24T16:49:28.889" v="35" actId="478"/>
          <ac:spMkLst>
            <pc:docMk/>
            <pc:sldMk cId="719143027" sldId="257"/>
            <ac:spMk id="5" creationId="{F020C80B-40E0-A3A3-161C-911DB1CD65A0}"/>
          </ac:spMkLst>
        </pc:spChg>
        <pc:spChg chg="add mod">
          <ac:chgData name="MATEJ PERIŠIĆ" userId="922d5c03-61ee-4b98-8600-724e6f655647" providerId="ADAL" clId="{5A054B3B-E9CF-4B83-8B6D-85853070E7A7}" dt="2023-01-24T16:53:07.573" v="68" actId="207"/>
          <ac:spMkLst>
            <pc:docMk/>
            <pc:sldMk cId="719143027" sldId="257"/>
            <ac:spMk id="6" creationId="{2115B6C8-3B34-5D09-9E18-C978BE237639}"/>
          </ac:spMkLst>
        </pc:spChg>
      </pc:sldChg>
      <pc:sldChg chg="new del">
        <pc:chgData name="MATEJ PERIŠIĆ" userId="922d5c03-61ee-4b98-8600-724e6f655647" providerId="ADAL" clId="{5A054B3B-E9CF-4B83-8B6D-85853070E7A7}" dt="2023-01-24T16:47:31.961" v="4" actId="2696"/>
        <pc:sldMkLst>
          <pc:docMk/>
          <pc:sldMk cId="2510765427" sldId="257"/>
        </pc:sldMkLst>
      </pc:sldChg>
      <pc:sldChg chg="modSp mod">
        <pc:chgData name="MATEJ PERIŠIĆ" userId="922d5c03-61ee-4b98-8600-724e6f655647" providerId="ADAL" clId="{5A054B3B-E9CF-4B83-8B6D-85853070E7A7}" dt="2023-01-24T17:21:35.527" v="126" actId="207"/>
        <pc:sldMkLst>
          <pc:docMk/>
          <pc:sldMk cId="2759622792" sldId="258"/>
        </pc:sldMkLst>
        <pc:spChg chg="mod">
          <ac:chgData name="MATEJ PERIŠIĆ" userId="922d5c03-61ee-4b98-8600-724e6f655647" providerId="ADAL" clId="{5A054B3B-E9CF-4B83-8B6D-85853070E7A7}" dt="2023-01-24T16:53:33.509" v="88" actId="20577"/>
          <ac:spMkLst>
            <pc:docMk/>
            <pc:sldMk cId="2759622792" sldId="258"/>
            <ac:spMk id="2" creationId="{4091CDC7-0BC2-3ABB-790E-317B182244DB}"/>
          </ac:spMkLst>
        </pc:spChg>
        <pc:spChg chg="mod">
          <ac:chgData name="MATEJ PERIŠIĆ" userId="922d5c03-61ee-4b98-8600-724e6f655647" providerId="ADAL" clId="{5A054B3B-E9CF-4B83-8B6D-85853070E7A7}" dt="2023-01-24T17:21:35.527" v="126" actId="207"/>
          <ac:spMkLst>
            <pc:docMk/>
            <pc:sldMk cId="2759622792" sldId="258"/>
            <ac:spMk id="3" creationId="{A5BAF76E-3250-D24C-5DC9-0FE8AF359506}"/>
          </ac:spMkLst>
        </pc:spChg>
      </pc:sldChg>
      <pc:sldChg chg="modSp mod">
        <pc:chgData name="MATEJ PERIŠIĆ" userId="922d5c03-61ee-4b98-8600-724e6f655647" providerId="ADAL" clId="{5A054B3B-E9CF-4B83-8B6D-85853070E7A7}" dt="2023-01-24T17:47:17.148" v="347" actId="20577"/>
        <pc:sldMkLst>
          <pc:docMk/>
          <pc:sldMk cId="1604673380" sldId="260"/>
        </pc:sldMkLst>
        <pc:spChg chg="mod">
          <ac:chgData name="MATEJ PERIŠIĆ" userId="922d5c03-61ee-4b98-8600-724e6f655647" providerId="ADAL" clId="{5A054B3B-E9CF-4B83-8B6D-85853070E7A7}" dt="2023-01-24T17:47:17.148" v="347" actId="20577"/>
          <ac:spMkLst>
            <pc:docMk/>
            <pc:sldMk cId="1604673380" sldId="260"/>
            <ac:spMk id="4" creationId="{28865EA7-FAFA-2145-2A9C-7596D66B99A2}"/>
          </ac:spMkLst>
        </pc:spChg>
        <pc:picChg chg="mod">
          <ac:chgData name="MATEJ PERIŠIĆ" userId="922d5c03-61ee-4b98-8600-724e6f655647" providerId="ADAL" clId="{5A054B3B-E9CF-4B83-8B6D-85853070E7A7}" dt="2023-01-24T17:04:05.393" v="121" actId="1076"/>
          <ac:picMkLst>
            <pc:docMk/>
            <pc:sldMk cId="1604673380" sldId="260"/>
            <ac:picMk id="6" creationId="{5505DE49-2905-E144-ABEF-3AA39C9D276D}"/>
          </ac:picMkLst>
        </pc:picChg>
      </pc:sldChg>
      <pc:sldChg chg="modSp mod">
        <pc:chgData name="MATEJ PERIŠIĆ" userId="922d5c03-61ee-4b98-8600-724e6f655647" providerId="ADAL" clId="{5A054B3B-E9CF-4B83-8B6D-85853070E7A7}" dt="2023-01-24T18:05:48.403" v="531" actId="20577"/>
        <pc:sldMkLst>
          <pc:docMk/>
          <pc:sldMk cId="2269753882" sldId="262"/>
        </pc:sldMkLst>
        <pc:spChg chg="mod">
          <ac:chgData name="MATEJ PERIŠIĆ" userId="922d5c03-61ee-4b98-8600-724e6f655647" providerId="ADAL" clId="{5A054B3B-E9CF-4B83-8B6D-85853070E7A7}" dt="2023-01-24T18:05:48.403" v="531" actId="20577"/>
          <ac:spMkLst>
            <pc:docMk/>
            <pc:sldMk cId="2269753882" sldId="262"/>
            <ac:spMk id="2" creationId="{1CDE67F7-FD51-1420-D1EF-878496E2A219}"/>
          </ac:spMkLst>
        </pc:spChg>
        <pc:spChg chg="mod">
          <ac:chgData name="MATEJ PERIŠIĆ" userId="922d5c03-61ee-4b98-8600-724e6f655647" providerId="ADAL" clId="{5A054B3B-E9CF-4B83-8B6D-85853070E7A7}" dt="2023-01-24T17:48:40.715" v="498" actId="5793"/>
          <ac:spMkLst>
            <pc:docMk/>
            <pc:sldMk cId="2269753882" sldId="262"/>
            <ac:spMk id="4" creationId="{28865EA7-FAFA-2145-2A9C-7596D66B99A2}"/>
          </ac:spMkLst>
        </pc:spChg>
      </pc:sldChg>
      <pc:sldChg chg="new">
        <pc:chgData name="MATEJ PERIŠIĆ" userId="922d5c03-61ee-4b98-8600-724e6f655647" providerId="ADAL" clId="{5A054B3B-E9CF-4B83-8B6D-85853070E7A7}" dt="2023-01-24T17:20:40.006" v="122" actId="680"/>
        <pc:sldMkLst>
          <pc:docMk/>
          <pc:sldMk cId="2929226198" sldId="262"/>
        </pc:sldMkLst>
      </pc:sldChg>
      <pc:sldChg chg="modSp mod">
        <pc:chgData name="MATEJ PERIŠIĆ" userId="922d5c03-61ee-4b98-8600-724e6f655647" providerId="ADAL" clId="{5A054B3B-E9CF-4B83-8B6D-85853070E7A7}" dt="2023-01-24T17:25:47.525" v="267" actId="207"/>
        <pc:sldMkLst>
          <pc:docMk/>
          <pc:sldMk cId="2929226198" sldId="263"/>
        </pc:sldMkLst>
        <pc:spChg chg="mod">
          <ac:chgData name="MATEJ PERIŠIĆ" userId="922d5c03-61ee-4b98-8600-724e6f655647" providerId="ADAL" clId="{5A054B3B-E9CF-4B83-8B6D-85853070E7A7}" dt="2023-01-24T17:23:24.845" v="150" actId="20577"/>
          <ac:spMkLst>
            <pc:docMk/>
            <pc:sldMk cId="2929226198" sldId="263"/>
            <ac:spMk id="2" creationId="{F8448D83-98F7-E4E2-6D9A-C76CE437EB61}"/>
          </ac:spMkLst>
        </pc:spChg>
        <pc:spChg chg="mod">
          <ac:chgData name="MATEJ PERIŠIĆ" userId="922d5c03-61ee-4b98-8600-724e6f655647" providerId="ADAL" clId="{5A054B3B-E9CF-4B83-8B6D-85853070E7A7}" dt="2023-01-24T17:25:40.558" v="247" actId="27636"/>
          <ac:spMkLst>
            <pc:docMk/>
            <pc:sldMk cId="2929226198" sldId="263"/>
            <ac:spMk id="3" creationId="{0FC8D876-970C-418C-B042-C3A40966CD25}"/>
          </ac:spMkLst>
        </pc:spChg>
        <pc:spChg chg="mod">
          <ac:chgData name="MATEJ PERIŠIĆ" userId="922d5c03-61ee-4b98-8600-724e6f655647" providerId="ADAL" clId="{5A054B3B-E9CF-4B83-8B6D-85853070E7A7}" dt="2023-01-24T17:25:47.525" v="267" actId="207"/>
          <ac:spMkLst>
            <pc:docMk/>
            <pc:sldMk cId="2929226198" sldId="263"/>
            <ac:spMk id="4" creationId="{E0271A39-04DA-E814-40A8-ECFFF4C20DDA}"/>
          </ac:spMkLst>
        </pc:spChg>
      </pc:sldChg>
      <pc:sldChg chg="addSp delSp modSp mod">
        <pc:chgData name="MATEJ PERIŠIĆ" userId="922d5c03-61ee-4b98-8600-724e6f655647" providerId="ADAL" clId="{5A054B3B-E9CF-4B83-8B6D-85853070E7A7}" dt="2023-01-24T17:56:00.268" v="500" actId="1076"/>
        <pc:sldMkLst>
          <pc:docMk/>
          <pc:sldMk cId="883919648" sldId="266"/>
        </pc:sldMkLst>
        <pc:spChg chg="del">
          <ac:chgData name="MATEJ PERIŠIĆ" userId="922d5c03-61ee-4b98-8600-724e6f655647" providerId="ADAL" clId="{5A054B3B-E9CF-4B83-8B6D-85853070E7A7}" dt="2023-01-24T17:36:57.911" v="268"/>
          <ac:spMkLst>
            <pc:docMk/>
            <pc:sldMk cId="883919648" sldId="266"/>
            <ac:spMk id="4" creationId="{28865EA7-FAFA-2145-2A9C-7596D66B99A2}"/>
          </ac:spMkLst>
        </pc:spChg>
        <pc:spChg chg="mod">
          <ac:chgData name="MATEJ PERIŠIĆ" userId="922d5c03-61ee-4b98-8600-724e6f655647" providerId="ADAL" clId="{5A054B3B-E9CF-4B83-8B6D-85853070E7A7}" dt="2023-01-24T17:46:06.007" v="334" actId="20577"/>
          <ac:spMkLst>
            <pc:docMk/>
            <pc:sldMk cId="883919648" sldId="266"/>
            <ac:spMk id="6" creationId="{FE9CC78B-27F9-1AF3-772B-3B0211622F83}"/>
          </ac:spMkLst>
        </pc:spChg>
        <pc:picChg chg="mod">
          <ac:chgData name="MATEJ PERIŠIĆ" userId="922d5c03-61ee-4b98-8600-724e6f655647" providerId="ADAL" clId="{5A054B3B-E9CF-4B83-8B6D-85853070E7A7}" dt="2023-01-24T17:56:00.268" v="500" actId="1076"/>
          <ac:picMkLst>
            <pc:docMk/>
            <pc:sldMk cId="883919648" sldId="266"/>
            <ac:picMk id="5" creationId="{7C032F06-D159-50F9-0D00-C8AE11961B99}"/>
          </ac:picMkLst>
        </pc:picChg>
        <pc:picChg chg="add mod">
          <ac:chgData name="MATEJ PERIŠIĆ" userId="922d5c03-61ee-4b98-8600-724e6f655647" providerId="ADAL" clId="{5A054B3B-E9CF-4B83-8B6D-85853070E7A7}" dt="2023-01-24T17:37:02.451" v="270" actId="1076"/>
          <ac:picMkLst>
            <pc:docMk/>
            <pc:sldMk cId="883919648" sldId="266"/>
            <ac:picMk id="2050" creationId="{D75D1F11-6EC9-81FE-6F97-0FC4803B17DC}"/>
          </ac:picMkLst>
        </pc:picChg>
      </pc:sldChg>
      <pc:sldChg chg="addSp delSp modSp mod">
        <pc:chgData name="MATEJ PERIŠIĆ" userId="922d5c03-61ee-4b98-8600-724e6f655647" providerId="ADAL" clId="{5A054B3B-E9CF-4B83-8B6D-85853070E7A7}" dt="2023-01-24T18:26:49.980" v="787" actId="20577"/>
        <pc:sldMkLst>
          <pc:docMk/>
          <pc:sldMk cId="3080167561" sldId="267"/>
        </pc:sldMkLst>
        <pc:spChg chg="add mod">
          <ac:chgData name="MATEJ PERIŠIĆ" userId="922d5c03-61ee-4b98-8600-724e6f655647" providerId="ADAL" clId="{5A054B3B-E9CF-4B83-8B6D-85853070E7A7}" dt="2023-01-24T18:04:55.648" v="523" actId="20577"/>
          <ac:spMkLst>
            <pc:docMk/>
            <pc:sldMk cId="3080167561" sldId="267"/>
            <ac:spMk id="3" creationId="{1E9B1593-F922-95D2-9B5B-C80DA842425E}"/>
          </ac:spMkLst>
        </pc:spChg>
        <pc:spChg chg="del">
          <ac:chgData name="MATEJ PERIŠIĆ" userId="922d5c03-61ee-4b98-8600-724e6f655647" providerId="ADAL" clId="{5A054B3B-E9CF-4B83-8B6D-85853070E7A7}" dt="2023-01-24T17:44:27.471" v="271"/>
          <ac:spMkLst>
            <pc:docMk/>
            <pc:sldMk cId="3080167561" sldId="267"/>
            <ac:spMk id="4" creationId="{28865EA7-FAFA-2145-2A9C-7596D66B99A2}"/>
          </ac:spMkLst>
        </pc:spChg>
        <pc:spChg chg="mod">
          <ac:chgData name="MATEJ PERIŠIĆ" userId="922d5c03-61ee-4b98-8600-724e6f655647" providerId="ADAL" clId="{5A054B3B-E9CF-4B83-8B6D-85853070E7A7}" dt="2023-01-24T18:26:49.980" v="787" actId="20577"/>
          <ac:spMkLst>
            <pc:docMk/>
            <pc:sldMk cId="3080167561" sldId="267"/>
            <ac:spMk id="6" creationId="{EBBC6183-3B73-05B0-E8EC-CADD828178E0}"/>
          </ac:spMkLst>
        </pc:spChg>
        <pc:spChg chg="add mod">
          <ac:chgData name="MATEJ PERIŠIĆ" userId="922d5c03-61ee-4b98-8600-724e6f655647" providerId="ADAL" clId="{5A054B3B-E9CF-4B83-8B6D-85853070E7A7}" dt="2023-01-24T18:05:15.158" v="528" actId="20577"/>
          <ac:spMkLst>
            <pc:docMk/>
            <pc:sldMk cId="3080167561" sldId="267"/>
            <ac:spMk id="7" creationId="{A78298AD-599A-DDDE-CEAF-5D760FB496E3}"/>
          </ac:spMkLst>
        </pc:spChg>
        <pc:spChg chg="add del mod">
          <ac:chgData name="MATEJ PERIŠIĆ" userId="922d5c03-61ee-4b98-8600-724e6f655647" providerId="ADAL" clId="{5A054B3B-E9CF-4B83-8B6D-85853070E7A7}" dt="2023-01-24T18:06:16.225" v="535" actId="478"/>
          <ac:spMkLst>
            <pc:docMk/>
            <pc:sldMk cId="3080167561" sldId="267"/>
            <ac:spMk id="8" creationId="{2DB29FAB-24D1-B8A9-7CC8-18A684D38886}"/>
          </ac:spMkLst>
        </pc:spChg>
        <pc:picChg chg="mod">
          <ac:chgData name="MATEJ PERIŠIĆ" userId="922d5c03-61ee-4b98-8600-724e6f655647" providerId="ADAL" clId="{5A054B3B-E9CF-4B83-8B6D-85853070E7A7}" dt="2023-01-24T18:05:09.039" v="527" actId="1076"/>
          <ac:picMkLst>
            <pc:docMk/>
            <pc:sldMk cId="3080167561" sldId="267"/>
            <ac:picMk id="5" creationId="{7C032F06-D159-50F9-0D00-C8AE11961B99}"/>
          </ac:picMkLst>
        </pc:picChg>
        <pc:picChg chg="add mod">
          <ac:chgData name="MATEJ PERIŠIĆ" userId="922d5c03-61ee-4b98-8600-724e6f655647" providerId="ADAL" clId="{5A054B3B-E9CF-4B83-8B6D-85853070E7A7}" dt="2023-01-24T17:44:33.567" v="273" actId="1076"/>
          <ac:picMkLst>
            <pc:docMk/>
            <pc:sldMk cId="3080167561" sldId="267"/>
            <ac:picMk id="3074" creationId="{6D824977-4162-A00B-22B4-9AD2F6D2586A}"/>
          </ac:picMkLst>
        </pc:picChg>
      </pc:sldChg>
      <pc:sldChg chg="modSp new mod">
        <pc:chgData name="MATEJ PERIŠIĆ" userId="922d5c03-61ee-4b98-8600-724e6f655647" providerId="ADAL" clId="{5A054B3B-E9CF-4B83-8B6D-85853070E7A7}" dt="2023-01-24T18:02:38.975" v="518" actId="20577"/>
        <pc:sldMkLst>
          <pc:docMk/>
          <pc:sldMk cId="3905395123" sldId="268"/>
        </pc:sldMkLst>
        <pc:spChg chg="mod">
          <ac:chgData name="MATEJ PERIŠIĆ" userId="922d5c03-61ee-4b98-8600-724e6f655647" providerId="ADAL" clId="{5A054B3B-E9CF-4B83-8B6D-85853070E7A7}" dt="2023-01-24T18:02:27.484" v="516" actId="207"/>
          <ac:spMkLst>
            <pc:docMk/>
            <pc:sldMk cId="3905395123" sldId="268"/>
            <ac:spMk id="2" creationId="{6B7B0CCE-5804-1CC1-D5F0-CF64A8FB2ECD}"/>
          </ac:spMkLst>
        </pc:spChg>
        <pc:spChg chg="mod">
          <ac:chgData name="MATEJ PERIŠIĆ" userId="922d5c03-61ee-4b98-8600-724e6f655647" providerId="ADAL" clId="{5A054B3B-E9CF-4B83-8B6D-85853070E7A7}" dt="2023-01-24T18:02:38.975" v="518" actId="20577"/>
          <ac:spMkLst>
            <pc:docMk/>
            <pc:sldMk cId="3905395123" sldId="268"/>
            <ac:spMk id="3" creationId="{F7025E75-72D1-9A6E-7CE5-E5FB45DA983E}"/>
          </ac:spMkLst>
        </pc:spChg>
      </pc:sldChg>
      <pc:sldChg chg="modSp mod">
        <pc:chgData name="MATEJ PERIŠIĆ" userId="922d5c03-61ee-4b98-8600-724e6f655647" providerId="ADAL" clId="{5A054B3B-E9CF-4B83-8B6D-85853070E7A7}" dt="2023-01-24T18:15:16.883" v="775" actId="20577"/>
        <pc:sldMkLst>
          <pc:docMk/>
          <pc:sldMk cId="69381750" sldId="270"/>
        </pc:sldMkLst>
        <pc:spChg chg="mod">
          <ac:chgData name="MATEJ PERIŠIĆ" userId="922d5c03-61ee-4b98-8600-724e6f655647" providerId="ADAL" clId="{5A054B3B-E9CF-4B83-8B6D-85853070E7A7}" dt="2023-01-24T18:15:16.883" v="775" actId="20577"/>
          <ac:spMkLst>
            <pc:docMk/>
            <pc:sldMk cId="69381750" sldId="270"/>
            <ac:spMk id="2" creationId="{1CDE67F7-FD51-1420-D1EF-878496E2A219}"/>
          </ac:spMkLst>
        </pc:spChg>
      </pc:sldChg>
      <pc:sldChg chg="modSp mod ord">
        <pc:chgData name="MATEJ PERIŠIĆ" userId="922d5c03-61ee-4b98-8600-724e6f655647" providerId="ADAL" clId="{5A054B3B-E9CF-4B83-8B6D-85853070E7A7}" dt="2023-01-24T18:40:48.617" v="788" actId="20578"/>
        <pc:sldMkLst>
          <pc:docMk/>
          <pc:sldMk cId="188783126" sldId="271"/>
        </pc:sldMkLst>
        <pc:picChg chg="mod">
          <ac:chgData name="MATEJ PERIŠIĆ" userId="922d5c03-61ee-4b98-8600-724e6f655647" providerId="ADAL" clId="{5A054B3B-E9CF-4B83-8B6D-85853070E7A7}" dt="2023-01-24T18:19:11.199" v="781" actId="14100"/>
          <ac:picMkLst>
            <pc:docMk/>
            <pc:sldMk cId="188783126" sldId="271"/>
            <ac:picMk id="5" creationId="{7C032F06-D159-50F9-0D00-C8AE11961B99}"/>
          </ac:picMkLst>
        </pc:picChg>
      </pc:sldChg>
    </pc:docChg>
  </pc:docChgLst>
  <pc:docChgLst>
    <pc:chgData name="Luka Rukavina" userId="S::luka.rukavina14@skole.hr::e4c2cc5b-aac1-4c80-9436-21eb6c9467f5" providerId="AD" clId="Web-{788F13C6-88CD-706C-637F-50E47A6C6345}"/>
    <pc:docChg chg="addSld delSld modSld sldOrd">
      <pc:chgData name="Luka Rukavina" userId="S::luka.rukavina14@skole.hr::e4c2cc5b-aac1-4c80-9436-21eb6c9467f5" providerId="AD" clId="Web-{788F13C6-88CD-706C-637F-50E47A6C6345}" dt="2023-01-24T18:50:55.490" v="430" actId="14100"/>
      <pc:docMkLst>
        <pc:docMk/>
      </pc:docMkLst>
      <pc:sldChg chg="modSp">
        <pc:chgData name="Luka Rukavina" userId="S::luka.rukavina14@skole.hr::e4c2cc5b-aac1-4c80-9436-21eb6c9467f5" providerId="AD" clId="Web-{788F13C6-88CD-706C-637F-50E47A6C6345}" dt="2023-01-24T17:02:46.868" v="46" actId="1076"/>
        <pc:sldMkLst>
          <pc:docMk/>
          <pc:sldMk cId="719143027" sldId="257"/>
        </pc:sldMkLst>
        <pc:spChg chg="mod">
          <ac:chgData name="Luka Rukavina" userId="S::luka.rukavina14@skole.hr::e4c2cc5b-aac1-4c80-9436-21eb6c9467f5" providerId="AD" clId="Web-{788F13C6-88CD-706C-637F-50E47A6C6345}" dt="2023-01-24T17:02:46.868" v="46" actId="1076"/>
          <ac:spMkLst>
            <pc:docMk/>
            <pc:sldMk cId="719143027" sldId="257"/>
            <ac:spMk id="6" creationId="{2115B6C8-3B34-5D09-9E18-C978BE237639}"/>
          </ac:spMkLst>
        </pc:spChg>
      </pc:sldChg>
      <pc:sldChg chg="addSp delSp modSp new mod ord modTransition setBg setClrOvrMap delDesignElem chgLayout">
        <pc:chgData name="Luka Rukavina" userId="S::luka.rukavina14@skole.hr::e4c2cc5b-aac1-4c80-9436-21eb6c9467f5" providerId="AD" clId="Web-{788F13C6-88CD-706C-637F-50E47A6C6345}" dt="2023-01-24T18:49:23.196" v="414" actId="20577"/>
        <pc:sldMkLst>
          <pc:docMk/>
          <pc:sldMk cId="2479299287" sldId="259"/>
        </pc:sldMkLst>
        <pc:spChg chg="mod ord">
          <ac:chgData name="Luka Rukavina" userId="S::luka.rukavina14@skole.hr::e4c2cc5b-aac1-4c80-9436-21eb6c9467f5" providerId="AD" clId="Web-{788F13C6-88CD-706C-637F-50E47A6C6345}" dt="2023-01-24T18:49:15.571" v="413" actId="20577"/>
          <ac:spMkLst>
            <pc:docMk/>
            <pc:sldMk cId="2479299287" sldId="259"/>
            <ac:spMk id="2" creationId="{1CDE67F7-FD51-1420-D1EF-878496E2A219}"/>
          </ac:spMkLst>
        </pc:spChg>
        <pc:spChg chg="del">
          <ac:chgData name="Luka Rukavina" userId="S::luka.rukavina14@skole.hr::e4c2cc5b-aac1-4c80-9436-21eb6c9467f5" providerId="AD" clId="Web-{788F13C6-88CD-706C-637F-50E47A6C6345}" dt="2023-01-24T16:49:16.212" v="1"/>
          <ac:spMkLst>
            <pc:docMk/>
            <pc:sldMk cId="2479299287" sldId="259"/>
            <ac:spMk id="3" creationId="{863616FE-0691-97BB-327A-ED2B88132B03}"/>
          </ac:spMkLst>
        </pc:spChg>
        <pc:spChg chg="mod ord">
          <ac:chgData name="Luka Rukavina" userId="S::luka.rukavina14@skole.hr::e4c2cc5b-aac1-4c80-9436-21eb6c9467f5" providerId="AD" clId="Web-{788F13C6-88CD-706C-637F-50E47A6C6345}" dt="2023-01-24T18:49:23.196" v="414" actId="20577"/>
          <ac:spMkLst>
            <pc:docMk/>
            <pc:sldMk cId="2479299287" sldId="259"/>
            <ac:spMk id="4" creationId="{28865EA7-FAFA-2145-2A9C-7596D66B99A2}"/>
          </ac:spMkLst>
        </pc:spChg>
        <pc:spChg chg="add">
          <ac:chgData name="Luka Rukavina" userId="S::luka.rukavina14@skole.hr::e4c2cc5b-aac1-4c80-9436-21eb6c9467f5" providerId="AD" clId="Web-{788F13C6-88CD-706C-637F-50E47A6C6345}" dt="2023-01-24T16:51:56.640" v="13"/>
          <ac:spMkLst>
            <pc:docMk/>
            <pc:sldMk cId="2479299287" sldId="259"/>
            <ac:spMk id="7" creationId="{FDF8837B-BAE2-489A-8F93-69216307D5A5}"/>
          </ac:spMkLst>
        </pc:spChg>
        <pc:spChg chg="add del">
          <ac:chgData name="Luka Rukavina" userId="S::luka.rukavina14@skole.hr::e4c2cc5b-aac1-4c80-9436-21eb6c9467f5" providerId="AD" clId="Web-{788F13C6-88CD-706C-637F-50E47A6C6345}" dt="2023-01-24T16:49:54.901" v="3"/>
          <ac:spMkLst>
            <pc:docMk/>
            <pc:sldMk cId="2479299287" sldId="259"/>
            <ac:spMk id="18" creationId="{5EB8E3BF-F464-4900-8994-851061A9AD60}"/>
          </ac:spMkLst>
        </pc:spChg>
        <pc:spChg chg="add del">
          <ac:chgData name="Luka Rukavina" userId="S::luka.rukavina14@skole.hr::e4c2cc5b-aac1-4c80-9436-21eb6c9467f5" providerId="AD" clId="Web-{788F13C6-88CD-706C-637F-50E47A6C6345}" dt="2023-01-24T16:51:50.046" v="12"/>
          <ac:spMkLst>
            <pc:docMk/>
            <pc:sldMk cId="2479299287" sldId="259"/>
            <ac:spMk id="33" creationId="{5EB8E3BF-F464-4900-8994-851061A9AD60}"/>
          </ac:spMkLst>
        </pc:spChg>
        <pc:grpChg chg="add del">
          <ac:chgData name="Luka Rukavina" userId="S::luka.rukavina14@skole.hr::e4c2cc5b-aac1-4c80-9436-21eb6c9467f5" providerId="AD" clId="Web-{788F13C6-88CD-706C-637F-50E47A6C6345}" dt="2023-01-24T16:49:54.901" v="3"/>
          <ac:grpSpMkLst>
            <pc:docMk/>
            <pc:sldMk cId="2479299287" sldId="259"/>
            <ac:grpSpMk id="10" creationId="{DFB5D1BB-0703-437B-BD1E-1D07F8A2730B}"/>
          </ac:grpSpMkLst>
        </pc:grpChg>
        <pc:grpChg chg="add del">
          <ac:chgData name="Luka Rukavina" userId="S::luka.rukavina14@skole.hr::e4c2cc5b-aac1-4c80-9436-21eb6c9467f5" providerId="AD" clId="Web-{788F13C6-88CD-706C-637F-50E47A6C6345}" dt="2023-01-24T16:51:50.046" v="12"/>
          <ac:grpSpMkLst>
            <pc:docMk/>
            <pc:sldMk cId="2479299287" sldId="259"/>
            <ac:grpSpMk id="25" creationId="{DFB5D1BB-0703-437B-BD1E-1D07F8A2730B}"/>
          </ac:grpSpMkLst>
        </pc:grpChg>
        <pc:picChg chg="add mod ord">
          <ac:chgData name="Luka Rukavina" userId="S::luka.rukavina14@skole.hr::e4c2cc5b-aac1-4c80-9436-21eb6c9467f5" providerId="AD" clId="Web-{788F13C6-88CD-706C-637F-50E47A6C6345}" dt="2023-01-24T18:09:47.260" v="169" actId="14100"/>
          <ac:picMkLst>
            <pc:docMk/>
            <pc:sldMk cId="2479299287" sldId="259"/>
            <ac:picMk id="5" creationId="{7C032F06-D159-50F9-0D00-C8AE11961B99}"/>
          </ac:picMkLst>
        </pc:picChg>
        <pc:cxnChg chg="add">
          <ac:chgData name="Luka Rukavina" userId="S::luka.rukavina14@skole.hr::e4c2cc5b-aac1-4c80-9436-21eb6c9467f5" providerId="AD" clId="Web-{788F13C6-88CD-706C-637F-50E47A6C6345}" dt="2023-01-24T16:51:56.640" v="13"/>
          <ac:cxnSpMkLst>
            <pc:docMk/>
            <pc:sldMk cId="2479299287" sldId="259"/>
            <ac:cxnSpMk id="12" creationId="{B48BEE9B-A2F4-4BF3-9EAD-16E1A7FC2DC6}"/>
          </ac:cxnSpMkLst>
        </pc:cxnChg>
        <pc:cxnChg chg="add del">
          <ac:chgData name="Luka Rukavina" userId="S::luka.rukavina14@skole.hr::e4c2cc5b-aac1-4c80-9436-21eb6c9467f5" providerId="AD" clId="Web-{788F13C6-88CD-706C-637F-50E47A6C6345}" dt="2023-01-24T16:49:54.901" v="3"/>
          <ac:cxnSpMkLst>
            <pc:docMk/>
            <pc:sldMk cId="2479299287" sldId="259"/>
            <ac:cxnSpMk id="16" creationId="{883F92AF-2403-4558-B1D7-72130A1E4BC7}"/>
          </ac:cxnSpMkLst>
        </pc:cxnChg>
        <pc:cxnChg chg="add del">
          <ac:chgData name="Luka Rukavina" userId="S::luka.rukavina14@skole.hr::e4c2cc5b-aac1-4c80-9436-21eb6c9467f5" providerId="AD" clId="Web-{788F13C6-88CD-706C-637F-50E47A6C6345}" dt="2023-01-24T16:49:54.901" v="3"/>
          <ac:cxnSpMkLst>
            <pc:docMk/>
            <pc:sldMk cId="2479299287" sldId="259"/>
            <ac:cxnSpMk id="20" creationId="{8E0602D6-3A81-42F8-AE67-1BAAFC967CB0}"/>
          </ac:cxnSpMkLst>
        </pc:cxnChg>
        <pc:cxnChg chg="add del">
          <ac:chgData name="Luka Rukavina" userId="S::luka.rukavina14@skole.hr::e4c2cc5b-aac1-4c80-9436-21eb6c9467f5" providerId="AD" clId="Web-{788F13C6-88CD-706C-637F-50E47A6C6345}" dt="2023-01-24T16:51:50.046" v="12"/>
          <ac:cxnSpMkLst>
            <pc:docMk/>
            <pc:sldMk cId="2479299287" sldId="259"/>
            <ac:cxnSpMk id="31" creationId="{883F92AF-2403-4558-B1D7-72130A1E4BC7}"/>
          </ac:cxnSpMkLst>
        </pc:cxnChg>
        <pc:cxnChg chg="add del">
          <ac:chgData name="Luka Rukavina" userId="S::luka.rukavina14@skole.hr::e4c2cc5b-aac1-4c80-9436-21eb6c9467f5" providerId="AD" clId="Web-{788F13C6-88CD-706C-637F-50E47A6C6345}" dt="2023-01-24T16:51:50.046" v="12"/>
          <ac:cxnSpMkLst>
            <pc:docMk/>
            <pc:sldMk cId="2479299287" sldId="259"/>
            <ac:cxnSpMk id="35" creationId="{8E0602D6-3A81-42F8-AE67-1BAAFC967CB0}"/>
          </ac:cxnSpMkLst>
        </pc:cxnChg>
      </pc:sldChg>
      <pc:sldChg chg="addSp modSp add ord replId modTransition">
        <pc:chgData name="Luka Rukavina" userId="S::luka.rukavina14@skole.hr::e4c2cc5b-aac1-4c80-9436-21eb6c9467f5" providerId="AD" clId="Web-{788F13C6-88CD-706C-637F-50E47A6C6345}" dt="2023-01-24T18:43:43.996" v="380" actId="20577"/>
        <pc:sldMkLst>
          <pc:docMk/>
          <pc:sldMk cId="1604673380" sldId="260"/>
        </pc:sldMkLst>
        <pc:spChg chg="mod">
          <ac:chgData name="Luka Rukavina" userId="S::luka.rukavina14@skole.hr::e4c2cc5b-aac1-4c80-9436-21eb6c9467f5" providerId="AD" clId="Web-{788F13C6-88CD-706C-637F-50E47A6C6345}" dt="2023-01-24T18:17:40.122" v="288" actId="20577"/>
          <ac:spMkLst>
            <pc:docMk/>
            <pc:sldMk cId="1604673380" sldId="260"/>
            <ac:spMk id="2" creationId="{1CDE67F7-FD51-1420-D1EF-878496E2A219}"/>
          </ac:spMkLst>
        </pc:spChg>
        <pc:spChg chg="mod ord">
          <ac:chgData name="Luka Rukavina" userId="S::luka.rukavina14@skole.hr::e4c2cc5b-aac1-4c80-9436-21eb6c9467f5" providerId="AD" clId="Web-{788F13C6-88CD-706C-637F-50E47A6C6345}" dt="2023-01-24T18:43:43.996" v="380" actId="20577"/>
          <ac:spMkLst>
            <pc:docMk/>
            <pc:sldMk cId="1604673380" sldId="260"/>
            <ac:spMk id="4" creationId="{28865EA7-FAFA-2145-2A9C-7596D66B99A2}"/>
          </ac:spMkLst>
        </pc:spChg>
        <pc:picChg chg="mod">
          <ac:chgData name="Luka Rukavina" userId="S::luka.rukavina14@skole.hr::e4c2cc5b-aac1-4c80-9436-21eb6c9467f5" providerId="AD" clId="Web-{788F13C6-88CD-706C-637F-50E47A6C6345}" dt="2023-01-24T18:10:13.401" v="177" actId="1076"/>
          <ac:picMkLst>
            <pc:docMk/>
            <pc:sldMk cId="1604673380" sldId="260"/>
            <ac:picMk id="5" creationId="{7C032F06-D159-50F9-0D00-C8AE11961B99}"/>
          </ac:picMkLst>
        </pc:picChg>
        <pc:picChg chg="add mod">
          <ac:chgData name="Luka Rukavina" userId="S::luka.rukavina14@skole.hr::e4c2cc5b-aac1-4c80-9436-21eb6c9467f5" providerId="AD" clId="Web-{788F13C6-88CD-706C-637F-50E47A6C6345}" dt="2023-01-24T17:32:35.641" v="83" actId="1076"/>
          <ac:picMkLst>
            <pc:docMk/>
            <pc:sldMk cId="1604673380" sldId="260"/>
            <ac:picMk id="6" creationId="{5505DE49-2905-E144-ABEF-3AA39C9D276D}"/>
          </ac:picMkLst>
        </pc:picChg>
      </pc:sldChg>
      <pc:sldChg chg="delSp modSp del">
        <pc:chgData name="Luka Rukavina" userId="S::luka.rukavina14@skole.hr::e4c2cc5b-aac1-4c80-9436-21eb6c9467f5" providerId="AD" clId="Web-{788F13C6-88CD-706C-637F-50E47A6C6345}" dt="2023-01-24T17:32:44.954" v="84"/>
        <pc:sldMkLst>
          <pc:docMk/>
          <pc:sldMk cId="246877404" sldId="261"/>
        </pc:sldMkLst>
        <pc:picChg chg="del">
          <ac:chgData name="Luka Rukavina" userId="S::luka.rukavina14@skole.hr::e4c2cc5b-aac1-4c80-9436-21eb6c9467f5" providerId="AD" clId="Web-{788F13C6-88CD-706C-637F-50E47A6C6345}" dt="2023-01-24T17:07:23.535" v="62"/>
          <ac:picMkLst>
            <pc:docMk/>
            <pc:sldMk cId="246877404" sldId="261"/>
            <ac:picMk id="3" creationId="{F40D0FE1-1D6F-3FA2-49A4-A43719D5F80A}"/>
          </ac:picMkLst>
        </pc:picChg>
        <pc:picChg chg="mod">
          <ac:chgData name="Luka Rukavina" userId="S::luka.rukavina14@skole.hr::e4c2cc5b-aac1-4c80-9436-21eb6c9467f5" providerId="AD" clId="Web-{788F13C6-88CD-706C-637F-50E47A6C6345}" dt="2023-01-24T17:06:44.831" v="61" actId="1076"/>
          <ac:picMkLst>
            <pc:docMk/>
            <pc:sldMk cId="246877404" sldId="261"/>
            <ac:picMk id="5" creationId="{7C032F06-D159-50F9-0D00-C8AE11961B99}"/>
          </ac:picMkLst>
        </pc:picChg>
      </pc:sldChg>
      <pc:sldChg chg="addSp delSp modSp add ord replId addAnim delAnim modAnim">
        <pc:chgData name="Luka Rukavina" userId="S::luka.rukavina14@skole.hr::e4c2cc5b-aac1-4c80-9436-21eb6c9467f5" providerId="AD" clId="Web-{788F13C6-88CD-706C-637F-50E47A6C6345}" dt="2023-01-24T18:46:33.612" v="400"/>
        <pc:sldMkLst>
          <pc:docMk/>
          <pc:sldMk cId="2269753882" sldId="262"/>
        </pc:sldMkLst>
        <pc:spChg chg="mod">
          <ac:chgData name="Luka Rukavina" userId="S::luka.rukavina14@skole.hr::e4c2cc5b-aac1-4c80-9436-21eb6c9467f5" providerId="AD" clId="Web-{788F13C6-88CD-706C-637F-50E47A6C6345}" dt="2023-01-24T18:17:36.544" v="287" actId="20577"/>
          <ac:spMkLst>
            <pc:docMk/>
            <pc:sldMk cId="2269753882" sldId="262"/>
            <ac:spMk id="2" creationId="{1CDE67F7-FD51-1420-D1EF-878496E2A219}"/>
          </ac:spMkLst>
        </pc:spChg>
        <pc:spChg chg="add del mod">
          <ac:chgData name="Luka Rukavina" userId="S::luka.rukavina14@skole.hr::e4c2cc5b-aac1-4c80-9436-21eb6c9467f5" providerId="AD" clId="Web-{788F13C6-88CD-706C-637F-50E47A6C6345}" dt="2023-01-24T18:34:03.442" v="340"/>
          <ac:spMkLst>
            <pc:docMk/>
            <pc:sldMk cId="2269753882" sldId="262"/>
            <ac:spMk id="3" creationId="{C31F4291-CDB2-B01C-8702-F3862CD17AB8}"/>
          </ac:spMkLst>
        </pc:spChg>
        <pc:spChg chg="mod">
          <ac:chgData name="Luka Rukavina" userId="S::luka.rukavina14@skole.hr::e4c2cc5b-aac1-4c80-9436-21eb6c9467f5" providerId="AD" clId="Web-{788F13C6-88CD-706C-637F-50E47A6C6345}" dt="2023-01-24T18:06:37.518" v="135" actId="20577"/>
          <ac:spMkLst>
            <pc:docMk/>
            <pc:sldMk cId="2269753882" sldId="262"/>
            <ac:spMk id="4" creationId="{28865EA7-FAFA-2145-2A9C-7596D66B99A2}"/>
          </ac:spMkLst>
        </pc:spChg>
        <pc:picChg chg="mod">
          <ac:chgData name="Luka Rukavina" userId="S::luka.rukavina14@skole.hr::e4c2cc5b-aac1-4c80-9436-21eb6c9467f5" providerId="AD" clId="Web-{788F13C6-88CD-706C-637F-50E47A6C6345}" dt="2023-01-24T18:10:46.762" v="184" actId="1076"/>
          <ac:picMkLst>
            <pc:docMk/>
            <pc:sldMk cId="2269753882" sldId="262"/>
            <ac:picMk id="5" creationId="{7C032F06-D159-50F9-0D00-C8AE11961B99}"/>
          </ac:picMkLst>
        </pc:picChg>
        <pc:picChg chg="add del mod">
          <ac:chgData name="Luka Rukavina" userId="S::luka.rukavina14@skole.hr::e4c2cc5b-aac1-4c80-9436-21eb6c9467f5" providerId="AD" clId="Web-{788F13C6-88CD-706C-637F-50E47A6C6345}" dt="2023-01-24T18:46:33.612" v="400"/>
          <ac:picMkLst>
            <pc:docMk/>
            <pc:sldMk cId="2269753882" sldId="262"/>
            <ac:picMk id="6" creationId="{EDA33C37-552D-AE22-A925-5BD09E7AD376}"/>
          </ac:picMkLst>
        </pc:picChg>
      </pc:sldChg>
      <pc:sldChg chg="add replId">
        <pc:chgData name="Luka Rukavina" userId="S::luka.rukavina14@skole.hr::e4c2cc5b-aac1-4c80-9436-21eb6c9467f5" providerId="AD" clId="Web-{788F13C6-88CD-706C-637F-50E47A6C6345}" dt="2023-01-24T17:20:39.926" v="64"/>
        <pc:sldMkLst>
          <pc:docMk/>
          <pc:sldMk cId="3255722076" sldId="263"/>
        </pc:sldMkLst>
      </pc:sldChg>
      <pc:sldChg chg="del">
        <pc:chgData name="Luka Rukavina" userId="S::luka.rukavina14@skole.hr::e4c2cc5b-aac1-4c80-9436-21eb6c9467f5" providerId="AD" clId="Web-{788F13C6-88CD-706C-637F-50E47A6C6345}" dt="2023-01-24T17:32:23.094" v="81"/>
        <pc:sldMkLst>
          <pc:docMk/>
          <pc:sldMk cId="3255722076" sldId="264"/>
        </pc:sldMkLst>
      </pc:sldChg>
      <pc:sldChg chg="addSp delSp modSp add replId">
        <pc:chgData name="Luka Rukavina" userId="S::luka.rukavina14@skole.hr::e4c2cc5b-aac1-4c80-9436-21eb6c9467f5" providerId="AD" clId="Web-{788F13C6-88CD-706C-637F-50E47A6C6345}" dt="2023-01-24T18:45:47.282" v="398" actId="20577"/>
        <pc:sldMkLst>
          <pc:docMk/>
          <pc:sldMk cId="930491572" sldId="265"/>
        </pc:sldMkLst>
        <pc:spChg chg="mod">
          <ac:chgData name="Luka Rukavina" userId="S::luka.rukavina14@skole.hr::e4c2cc5b-aac1-4c80-9436-21eb6c9467f5" providerId="AD" clId="Web-{788F13C6-88CD-706C-637F-50E47A6C6345}" dt="2023-01-24T18:17:43.403" v="289" actId="20577"/>
          <ac:spMkLst>
            <pc:docMk/>
            <pc:sldMk cId="930491572" sldId="265"/>
            <ac:spMk id="2" creationId="{1CDE67F7-FD51-1420-D1EF-878496E2A219}"/>
          </ac:spMkLst>
        </pc:spChg>
        <pc:spChg chg="mod">
          <ac:chgData name="Luka Rukavina" userId="S::luka.rukavina14@skole.hr::e4c2cc5b-aac1-4c80-9436-21eb6c9467f5" providerId="AD" clId="Web-{788F13C6-88CD-706C-637F-50E47A6C6345}" dt="2023-01-24T18:45:47.282" v="398" actId="20577"/>
          <ac:spMkLst>
            <pc:docMk/>
            <pc:sldMk cId="930491572" sldId="265"/>
            <ac:spMk id="4" creationId="{28865EA7-FAFA-2145-2A9C-7596D66B99A2}"/>
          </ac:spMkLst>
        </pc:spChg>
        <pc:picChg chg="add del mod">
          <ac:chgData name="Luka Rukavina" userId="S::luka.rukavina14@skole.hr::e4c2cc5b-aac1-4c80-9436-21eb6c9467f5" providerId="AD" clId="Web-{788F13C6-88CD-706C-637F-50E47A6C6345}" dt="2023-01-24T18:35:55.399" v="348"/>
          <ac:picMkLst>
            <pc:docMk/>
            <pc:sldMk cId="930491572" sldId="265"/>
            <ac:picMk id="3" creationId="{6C63D951-8C2F-4F2F-921D-5B05848A38E2}"/>
          </ac:picMkLst>
        </pc:picChg>
        <pc:picChg chg="mod">
          <ac:chgData name="Luka Rukavina" userId="S::luka.rukavina14@skole.hr::e4c2cc5b-aac1-4c80-9436-21eb6c9467f5" providerId="AD" clId="Web-{788F13C6-88CD-706C-637F-50E47A6C6345}" dt="2023-01-24T18:10:27.886" v="180" actId="1076"/>
          <ac:picMkLst>
            <pc:docMk/>
            <pc:sldMk cId="930491572" sldId="265"/>
            <ac:picMk id="5" creationId="{7C032F06-D159-50F9-0D00-C8AE11961B99}"/>
          </ac:picMkLst>
        </pc:picChg>
        <pc:picChg chg="add del mod">
          <ac:chgData name="Luka Rukavina" userId="S::luka.rukavina14@skole.hr::e4c2cc5b-aac1-4c80-9436-21eb6c9467f5" providerId="AD" clId="Web-{788F13C6-88CD-706C-637F-50E47A6C6345}" dt="2023-01-24T18:36:00.837" v="350"/>
          <ac:picMkLst>
            <pc:docMk/>
            <pc:sldMk cId="930491572" sldId="265"/>
            <ac:picMk id="6" creationId="{84206C2D-7DAF-7B31-D4DA-3849A6CE426F}"/>
          </ac:picMkLst>
        </pc:picChg>
      </pc:sldChg>
      <pc:sldChg chg="addSp delSp modSp add replId modTransition addAnim delAnim modAnim">
        <pc:chgData name="Luka Rukavina" userId="S::luka.rukavina14@skole.hr::e4c2cc5b-aac1-4c80-9436-21eb6c9467f5" providerId="AD" clId="Web-{788F13C6-88CD-706C-637F-50E47A6C6345}" dt="2023-01-24T18:48:01.256" v="408"/>
        <pc:sldMkLst>
          <pc:docMk/>
          <pc:sldMk cId="883919648" sldId="266"/>
        </pc:sldMkLst>
        <pc:spChg chg="mod">
          <ac:chgData name="Luka Rukavina" userId="S::luka.rukavina14@skole.hr::e4c2cc5b-aac1-4c80-9436-21eb6c9467f5" providerId="AD" clId="Web-{788F13C6-88CD-706C-637F-50E47A6C6345}" dt="2023-01-24T18:17:53.138" v="290" actId="20577"/>
          <ac:spMkLst>
            <pc:docMk/>
            <pc:sldMk cId="883919648" sldId="266"/>
            <ac:spMk id="2" creationId="{1CDE67F7-FD51-1420-D1EF-878496E2A219}"/>
          </ac:spMkLst>
        </pc:spChg>
        <pc:picChg chg="add del mod">
          <ac:chgData name="Luka Rukavina" userId="S::luka.rukavina14@skole.hr::e4c2cc5b-aac1-4c80-9436-21eb6c9467f5" providerId="AD" clId="Web-{788F13C6-88CD-706C-637F-50E47A6C6345}" dt="2023-01-24T18:30:34.043" v="329"/>
          <ac:picMkLst>
            <pc:docMk/>
            <pc:sldMk cId="883919648" sldId="266"/>
            <ac:picMk id="3" creationId="{587DACCC-B143-7748-27CD-7BCD20D5112F}"/>
          </ac:picMkLst>
        </pc:picChg>
        <pc:picChg chg="mod">
          <ac:chgData name="Luka Rukavina" userId="S::luka.rukavina14@skole.hr::e4c2cc5b-aac1-4c80-9436-21eb6c9467f5" providerId="AD" clId="Web-{788F13C6-88CD-706C-637F-50E47A6C6345}" dt="2023-01-24T18:11:07.091" v="188" actId="1076"/>
          <ac:picMkLst>
            <pc:docMk/>
            <pc:sldMk cId="883919648" sldId="266"/>
            <ac:picMk id="5" creationId="{7C032F06-D159-50F9-0D00-C8AE11961B99}"/>
          </ac:picMkLst>
        </pc:picChg>
        <pc:picChg chg="add del mod">
          <ac:chgData name="Luka Rukavina" userId="S::luka.rukavina14@skole.hr::e4c2cc5b-aac1-4c80-9436-21eb6c9467f5" providerId="AD" clId="Web-{788F13C6-88CD-706C-637F-50E47A6C6345}" dt="2023-01-24T18:47:57.818" v="407"/>
          <ac:picMkLst>
            <pc:docMk/>
            <pc:sldMk cId="883919648" sldId="266"/>
            <ac:picMk id="8" creationId="{817CF620-A5DF-CF63-5A24-90516D9F2BA4}"/>
          </ac:picMkLst>
        </pc:picChg>
      </pc:sldChg>
      <pc:sldChg chg="addSp delSp modSp add ord replId modTransition addAnim delAnim modAnim">
        <pc:chgData name="Luka Rukavina" userId="S::luka.rukavina14@skole.hr::e4c2cc5b-aac1-4c80-9436-21eb6c9467f5" providerId="AD" clId="Web-{788F13C6-88CD-706C-637F-50E47A6C6345}" dt="2023-01-24T18:48:13.647" v="411"/>
        <pc:sldMkLst>
          <pc:docMk/>
          <pc:sldMk cId="3080167561" sldId="267"/>
        </pc:sldMkLst>
        <pc:spChg chg="mod">
          <ac:chgData name="Luka Rukavina" userId="S::luka.rukavina14@skole.hr::e4c2cc5b-aac1-4c80-9436-21eb6c9467f5" providerId="AD" clId="Web-{788F13C6-88CD-706C-637F-50E47A6C6345}" dt="2023-01-24T18:17:59.435" v="291" actId="20577"/>
          <ac:spMkLst>
            <pc:docMk/>
            <pc:sldMk cId="3080167561" sldId="267"/>
            <ac:spMk id="2" creationId="{1CDE67F7-FD51-1420-D1EF-878496E2A219}"/>
          </ac:spMkLst>
        </pc:spChg>
        <pc:spChg chg="mod">
          <ac:chgData name="Luka Rukavina" userId="S::luka.rukavina14@skole.hr::e4c2cc5b-aac1-4c80-9436-21eb6c9467f5" providerId="AD" clId="Web-{788F13C6-88CD-706C-637F-50E47A6C6345}" dt="2023-01-24T18:38:06.029" v="357" actId="20577"/>
          <ac:spMkLst>
            <pc:docMk/>
            <pc:sldMk cId="3080167561" sldId="267"/>
            <ac:spMk id="6" creationId="{EBBC6183-3B73-05B0-E8EC-CADD828178E0}"/>
          </ac:spMkLst>
        </pc:spChg>
        <pc:picChg chg="mod">
          <ac:chgData name="Luka Rukavina" userId="S::luka.rukavina14@skole.hr::e4c2cc5b-aac1-4c80-9436-21eb6c9467f5" providerId="AD" clId="Web-{788F13C6-88CD-706C-637F-50E47A6C6345}" dt="2023-01-24T18:12:09.297" v="189" actId="14100"/>
          <ac:picMkLst>
            <pc:docMk/>
            <pc:sldMk cId="3080167561" sldId="267"/>
            <ac:picMk id="5" creationId="{7C032F06-D159-50F9-0D00-C8AE11961B99}"/>
          </ac:picMkLst>
        </pc:picChg>
        <pc:picChg chg="add del mod">
          <ac:chgData name="Luka Rukavina" userId="S::luka.rukavina14@skole.hr::e4c2cc5b-aac1-4c80-9436-21eb6c9467f5" providerId="AD" clId="Web-{788F13C6-88CD-706C-637F-50E47A6C6345}" dt="2023-01-24T18:48:11.084" v="410"/>
          <ac:picMkLst>
            <pc:docMk/>
            <pc:sldMk cId="3080167561" sldId="267"/>
            <ac:picMk id="9" creationId="{1729D4AA-EEB3-01B9-01E6-1A6DE36D732C}"/>
          </ac:picMkLst>
        </pc:picChg>
      </pc:sldChg>
      <pc:sldChg chg="modSp del">
        <pc:chgData name="Luka Rukavina" userId="S::luka.rukavina14@skole.hr::e4c2cc5b-aac1-4c80-9436-21eb6c9467f5" providerId="AD" clId="Web-{788F13C6-88CD-706C-637F-50E47A6C6345}" dt="2023-01-24T18:08:29.538" v="160"/>
        <pc:sldMkLst>
          <pc:docMk/>
          <pc:sldMk cId="3905395123" sldId="268"/>
        </pc:sldMkLst>
        <pc:spChg chg="mod">
          <ac:chgData name="Luka Rukavina" userId="S::luka.rukavina14@skole.hr::e4c2cc5b-aac1-4c80-9436-21eb6c9467f5" providerId="AD" clId="Web-{788F13C6-88CD-706C-637F-50E47A6C6345}" dt="2023-01-24T18:02:54.916" v="121" actId="20577"/>
          <ac:spMkLst>
            <pc:docMk/>
            <pc:sldMk cId="3905395123" sldId="268"/>
            <ac:spMk id="2" creationId="{6B7B0CCE-5804-1CC1-D5F0-CF64A8FB2ECD}"/>
          </ac:spMkLst>
        </pc:spChg>
        <pc:spChg chg="mod">
          <ac:chgData name="Luka Rukavina" userId="S::luka.rukavina14@skole.hr::e4c2cc5b-aac1-4c80-9436-21eb6c9467f5" providerId="AD" clId="Web-{788F13C6-88CD-706C-637F-50E47A6C6345}" dt="2023-01-24T18:03:09.151" v="122" actId="20577"/>
          <ac:spMkLst>
            <pc:docMk/>
            <pc:sldMk cId="3905395123" sldId="268"/>
            <ac:spMk id="3" creationId="{F7025E75-72D1-9A6E-7CE5-E5FB45DA983E}"/>
          </ac:spMkLst>
        </pc:spChg>
      </pc:sldChg>
      <pc:sldChg chg="modSp add ord replId modTransition">
        <pc:chgData name="Luka Rukavina" userId="S::luka.rukavina14@skole.hr::e4c2cc5b-aac1-4c80-9436-21eb6c9467f5" providerId="AD" clId="Web-{788F13C6-88CD-706C-637F-50E47A6C6345}" dt="2023-01-24T18:50:55.490" v="430" actId="14100"/>
        <pc:sldMkLst>
          <pc:docMk/>
          <pc:sldMk cId="2092707379" sldId="269"/>
        </pc:sldMkLst>
        <pc:spChg chg="mod">
          <ac:chgData name="Luka Rukavina" userId="S::luka.rukavina14@skole.hr::e4c2cc5b-aac1-4c80-9436-21eb6c9467f5" providerId="AD" clId="Web-{788F13C6-88CD-706C-637F-50E47A6C6345}" dt="2023-01-24T18:18:03.889" v="292" actId="20577"/>
          <ac:spMkLst>
            <pc:docMk/>
            <pc:sldMk cId="2092707379" sldId="269"/>
            <ac:spMk id="2" creationId="{1CDE67F7-FD51-1420-D1EF-878496E2A219}"/>
          </ac:spMkLst>
        </pc:spChg>
        <pc:spChg chg="mod">
          <ac:chgData name="Luka Rukavina" userId="S::luka.rukavina14@skole.hr::e4c2cc5b-aac1-4c80-9436-21eb6c9467f5" providerId="AD" clId="Web-{788F13C6-88CD-706C-637F-50E47A6C6345}" dt="2023-01-24T18:50:55.490" v="430" actId="14100"/>
          <ac:spMkLst>
            <pc:docMk/>
            <pc:sldMk cId="2092707379" sldId="269"/>
            <ac:spMk id="6" creationId="{FE9CC78B-27F9-1AF3-772B-3B0211622F83}"/>
          </ac:spMkLst>
        </pc:spChg>
        <pc:spChg chg="mod">
          <ac:chgData name="Luka Rukavina" userId="S::luka.rukavina14@skole.hr::e4c2cc5b-aac1-4c80-9436-21eb6c9467f5" providerId="AD" clId="Web-{788F13C6-88CD-706C-637F-50E47A6C6345}" dt="2023-01-24T18:50:29.308" v="415" actId="1076"/>
          <ac:spMkLst>
            <pc:docMk/>
            <pc:sldMk cId="2092707379" sldId="269"/>
            <ac:spMk id="7" creationId="{377A4744-6CF4-83C0-5BF4-6B3B35043E8F}"/>
          </ac:spMkLst>
        </pc:spChg>
        <pc:picChg chg="mod">
          <ac:chgData name="Luka Rukavina" userId="S::luka.rukavina14@skole.hr::e4c2cc5b-aac1-4c80-9436-21eb6c9467f5" providerId="AD" clId="Web-{788F13C6-88CD-706C-637F-50E47A6C6345}" dt="2023-01-24T18:13:51.004" v="192" actId="1076"/>
          <ac:picMkLst>
            <pc:docMk/>
            <pc:sldMk cId="2092707379" sldId="269"/>
            <ac:picMk id="5" creationId="{7C032F06-D159-50F9-0D00-C8AE11961B99}"/>
          </ac:picMkLst>
        </pc:picChg>
      </pc:sldChg>
      <pc:sldChg chg="modSp add replId modTransition">
        <pc:chgData name="Luka Rukavina" userId="S::luka.rukavina14@skole.hr::e4c2cc5b-aac1-4c80-9436-21eb6c9467f5" providerId="AD" clId="Web-{788F13C6-88CD-706C-637F-50E47A6C6345}" dt="2023-01-24T18:41:40.335" v="360" actId="20577"/>
        <pc:sldMkLst>
          <pc:docMk/>
          <pc:sldMk cId="69381750" sldId="270"/>
        </pc:sldMkLst>
        <pc:spChg chg="mod">
          <ac:chgData name="Luka Rukavina" userId="S::luka.rukavina14@skole.hr::e4c2cc5b-aac1-4c80-9436-21eb6c9467f5" providerId="AD" clId="Web-{788F13C6-88CD-706C-637F-50E47A6C6345}" dt="2023-01-24T18:20:14.066" v="313" actId="20577"/>
          <ac:spMkLst>
            <pc:docMk/>
            <pc:sldMk cId="69381750" sldId="270"/>
            <ac:spMk id="2" creationId="{1CDE67F7-FD51-1420-D1EF-878496E2A219}"/>
          </ac:spMkLst>
        </pc:spChg>
        <pc:spChg chg="mod">
          <ac:chgData name="Luka Rukavina" userId="S::luka.rukavina14@skole.hr::e4c2cc5b-aac1-4c80-9436-21eb6c9467f5" providerId="AD" clId="Web-{788F13C6-88CD-706C-637F-50E47A6C6345}" dt="2023-01-24T18:41:40.335" v="360" actId="20577"/>
          <ac:spMkLst>
            <pc:docMk/>
            <pc:sldMk cId="69381750" sldId="270"/>
            <ac:spMk id="6" creationId="{FE9CC78B-27F9-1AF3-772B-3B0211622F83}"/>
          </ac:spMkLst>
        </pc:spChg>
        <pc:picChg chg="mod">
          <ac:chgData name="Luka Rukavina" userId="S::luka.rukavina14@skole.hr::e4c2cc5b-aac1-4c80-9436-21eb6c9467f5" providerId="AD" clId="Web-{788F13C6-88CD-706C-637F-50E47A6C6345}" dt="2023-01-24T18:14:12.411" v="196" actId="1076"/>
          <ac:picMkLst>
            <pc:docMk/>
            <pc:sldMk cId="69381750" sldId="270"/>
            <ac:picMk id="5" creationId="{7C032F06-D159-50F9-0D00-C8AE11961B99}"/>
          </ac:picMkLst>
        </pc:picChg>
      </pc:sldChg>
      <pc:sldChg chg="new del">
        <pc:chgData name="Luka Rukavina" userId="S::luka.rukavina14@skole.hr::e4c2cc5b-aac1-4c80-9436-21eb6c9467f5" providerId="AD" clId="Web-{788F13C6-88CD-706C-637F-50E47A6C6345}" dt="2023-01-24T18:14:00.488" v="194"/>
        <pc:sldMkLst>
          <pc:docMk/>
          <pc:sldMk cId="190881201" sldId="270"/>
        </pc:sldMkLst>
      </pc:sldChg>
      <pc:sldChg chg="modSp add replId modTransition">
        <pc:chgData name="Luka Rukavina" userId="S::luka.rukavina14@skole.hr::e4c2cc5b-aac1-4c80-9436-21eb6c9467f5" providerId="AD" clId="Web-{788F13C6-88CD-706C-637F-50E47A6C6345}" dt="2023-01-24T18:49:04.039" v="412" actId="20577"/>
        <pc:sldMkLst>
          <pc:docMk/>
          <pc:sldMk cId="188783126" sldId="271"/>
        </pc:sldMkLst>
        <pc:spChg chg="mod">
          <ac:chgData name="Luka Rukavina" userId="S::luka.rukavina14@skole.hr::e4c2cc5b-aac1-4c80-9436-21eb6c9467f5" providerId="AD" clId="Web-{788F13C6-88CD-706C-637F-50E47A6C6345}" dt="2023-01-24T18:49:04.039" v="412" actId="20577"/>
          <ac:spMkLst>
            <pc:docMk/>
            <pc:sldMk cId="188783126" sldId="271"/>
            <ac:spMk id="2" creationId="{1CDE67F7-FD51-1420-D1EF-878496E2A219}"/>
          </ac:spMkLst>
        </pc:spChg>
        <pc:spChg chg="mod">
          <ac:chgData name="Luka Rukavina" userId="S::luka.rukavina14@skole.hr::e4c2cc5b-aac1-4c80-9436-21eb6c9467f5" providerId="AD" clId="Web-{788F13C6-88CD-706C-637F-50E47A6C6345}" dt="2023-01-24T18:16:21.463" v="249" actId="1076"/>
          <ac:spMkLst>
            <pc:docMk/>
            <pc:sldMk cId="188783126" sldId="271"/>
            <ac:spMk id="6" creationId="{FE9CC78B-27F9-1AF3-772B-3B0211622F83}"/>
          </ac:spMkLst>
        </pc:spChg>
        <pc:picChg chg="mod">
          <ac:chgData name="Luka Rukavina" userId="S::luka.rukavina14@skole.hr::e4c2cc5b-aac1-4c80-9436-21eb6c9467f5" providerId="AD" clId="Web-{788F13C6-88CD-706C-637F-50E47A6C6345}" dt="2023-01-24T18:32:04.062" v="331" actId="1076"/>
          <ac:picMkLst>
            <pc:docMk/>
            <pc:sldMk cId="188783126" sldId="271"/>
            <ac:picMk id="5" creationId="{7C032F06-D159-50F9-0D00-C8AE11961B99}"/>
          </ac:picMkLst>
        </pc:picChg>
      </pc:sldChg>
      <pc:sldChg chg="delSp modSp add del mod replId delDesignElem chgLayout">
        <pc:chgData name="Luka Rukavina" userId="S::luka.rukavina14@skole.hr::e4c2cc5b-aac1-4c80-9436-21eb6c9467f5" providerId="AD" clId="Web-{788F13C6-88CD-706C-637F-50E47A6C6345}" dt="2023-01-24T18:16:10.400" v="245"/>
        <pc:sldMkLst>
          <pc:docMk/>
          <pc:sldMk cId="1608961157" sldId="271"/>
        </pc:sldMkLst>
        <pc:spChg chg="mod ord">
          <ac:chgData name="Luka Rukavina" userId="S::luka.rukavina14@skole.hr::e4c2cc5b-aac1-4c80-9436-21eb6c9467f5" providerId="AD" clId="Web-{788F13C6-88CD-706C-637F-50E47A6C6345}" dt="2023-01-24T18:15:56.243" v="242"/>
          <ac:spMkLst>
            <pc:docMk/>
            <pc:sldMk cId="1608961157" sldId="271"/>
            <ac:spMk id="2" creationId="{1CDE67F7-FD51-1420-D1EF-878496E2A219}"/>
          </ac:spMkLst>
        </pc:spChg>
        <pc:spChg chg="mod ord">
          <ac:chgData name="Luka Rukavina" userId="S::luka.rukavina14@skole.hr::e4c2cc5b-aac1-4c80-9436-21eb6c9467f5" providerId="AD" clId="Web-{788F13C6-88CD-706C-637F-50E47A6C6345}" dt="2023-01-24T18:15:56.243" v="242"/>
          <ac:spMkLst>
            <pc:docMk/>
            <pc:sldMk cId="1608961157" sldId="271"/>
            <ac:spMk id="6" creationId="{FE9CC78B-27F9-1AF3-772B-3B0211622F83}"/>
          </ac:spMkLst>
        </pc:spChg>
        <pc:spChg chg="del">
          <ac:chgData name="Luka Rukavina" userId="S::luka.rukavina14@skole.hr::e4c2cc5b-aac1-4c80-9436-21eb6c9467f5" providerId="AD" clId="Web-{788F13C6-88CD-706C-637F-50E47A6C6345}" dt="2023-01-24T18:15:56.243" v="242"/>
          <ac:spMkLst>
            <pc:docMk/>
            <pc:sldMk cId="1608961157" sldId="271"/>
            <ac:spMk id="33" creationId="{5EB8E3BF-F464-4900-8994-851061A9AD60}"/>
          </ac:spMkLst>
        </pc:spChg>
        <pc:grpChg chg="del">
          <ac:chgData name="Luka Rukavina" userId="S::luka.rukavina14@skole.hr::e4c2cc5b-aac1-4c80-9436-21eb6c9467f5" providerId="AD" clId="Web-{788F13C6-88CD-706C-637F-50E47A6C6345}" dt="2023-01-24T18:15:56.243" v="242"/>
          <ac:grpSpMkLst>
            <pc:docMk/>
            <pc:sldMk cId="1608961157" sldId="271"/>
            <ac:grpSpMk id="25" creationId="{DFB5D1BB-0703-437B-BD1E-1D07F8A2730B}"/>
          </ac:grpSpMkLst>
        </pc:grpChg>
        <pc:picChg chg="mod ord">
          <ac:chgData name="Luka Rukavina" userId="S::luka.rukavina14@skole.hr::e4c2cc5b-aac1-4c80-9436-21eb6c9467f5" providerId="AD" clId="Web-{788F13C6-88CD-706C-637F-50E47A6C6345}" dt="2023-01-24T18:15:56.243" v="242"/>
          <ac:picMkLst>
            <pc:docMk/>
            <pc:sldMk cId="1608961157" sldId="271"/>
            <ac:picMk id="5" creationId="{7C032F06-D159-50F9-0D00-C8AE11961B99}"/>
          </ac:picMkLst>
        </pc:picChg>
        <pc:cxnChg chg="del">
          <ac:chgData name="Luka Rukavina" userId="S::luka.rukavina14@skole.hr::e4c2cc5b-aac1-4c80-9436-21eb6c9467f5" providerId="AD" clId="Web-{788F13C6-88CD-706C-637F-50E47A6C6345}" dt="2023-01-24T18:15:56.243" v="242"/>
          <ac:cxnSpMkLst>
            <pc:docMk/>
            <pc:sldMk cId="1608961157" sldId="271"/>
            <ac:cxnSpMk id="31" creationId="{883F92AF-2403-4558-B1D7-72130A1E4BC7}"/>
          </ac:cxnSpMkLst>
        </pc:cxnChg>
        <pc:cxnChg chg="del">
          <ac:chgData name="Luka Rukavina" userId="S::luka.rukavina14@skole.hr::e4c2cc5b-aac1-4c80-9436-21eb6c9467f5" providerId="AD" clId="Web-{788F13C6-88CD-706C-637F-50E47A6C6345}" dt="2023-01-24T18:15:56.243" v="242"/>
          <ac:cxnSpMkLst>
            <pc:docMk/>
            <pc:sldMk cId="1608961157" sldId="271"/>
            <ac:cxnSpMk id="35" creationId="{8E0602D6-3A81-42F8-AE67-1BAAFC967CB0}"/>
          </ac:cxnSpMkLst>
        </pc:cxnChg>
      </pc:sldChg>
      <pc:sldChg chg="add replId modTransition">
        <pc:chgData name="Luka Rukavina" userId="S::luka.rukavina14@skole.hr::e4c2cc5b-aac1-4c80-9436-21eb6c9467f5" providerId="AD" clId="Web-{788F13C6-88CD-706C-637F-50E47A6C6345}" dt="2023-01-24T18:46:41.425" v="401"/>
        <pc:sldMkLst>
          <pc:docMk/>
          <pc:sldMk cId="354140187" sldId="272"/>
        </pc:sldMkLst>
      </pc:sldChg>
      <pc:sldChg chg="new del">
        <pc:chgData name="Luka Rukavina" userId="S::luka.rukavina14@skole.hr::e4c2cc5b-aac1-4c80-9436-21eb6c9467f5" providerId="AD" clId="Web-{788F13C6-88CD-706C-637F-50E47A6C6345}" dt="2023-01-24T18:16:06.400" v="244"/>
        <pc:sldMkLst>
          <pc:docMk/>
          <pc:sldMk cId="1407228344" sldId="272"/>
        </pc:sldMkLst>
      </pc:sldChg>
      <pc:sldChg chg="addSp delSp add replId addAnim delAnim">
        <pc:chgData name="Luka Rukavina" userId="S::luka.rukavina14@skole.hr::e4c2cc5b-aac1-4c80-9436-21eb6c9467f5" providerId="AD" clId="Web-{788F13C6-88CD-706C-637F-50E47A6C6345}" dt="2023-01-24T18:47:51.834" v="406"/>
        <pc:sldMkLst>
          <pc:docMk/>
          <pc:sldMk cId="2287636560" sldId="273"/>
        </pc:sldMkLst>
        <pc:picChg chg="add del">
          <ac:chgData name="Luka Rukavina" userId="S::luka.rukavina14@skole.hr::e4c2cc5b-aac1-4c80-9436-21eb6c9467f5" providerId="AD" clId="Web-{788F13C6-88CD-706C-637F-50E47A6C6345}" dt="2023-01-24T18:47:51.834" v="406"/>
          <ac:picMkLst>
            <pc:docMk/>
            <pc:sldMk cId="2287636560" sldId="273"/>
            <ac:picMk id="8" creationId="{817CF620-A5DF-CF63-5A24-90516D9F2BA4}"/>
          </ac:picMkLst>
        </pc:picChg>
      </pc:sldChg>
      <pc:sldChg chg="add del replId">
        <pc:chgData name="Luka Rukavina" userId="S::luka.rukavina14@skole.hr::e4c2cc5b-aac1-4c80-9436-21eb6c9467f5" providerId="AD" clId="Web-{788F13C6-88CD-706C-637F-50E47A6C6345}" dt="2023-01-24T18:47:39.911" v="403"/>
        <pc:sldMkLst>
          <pc:docMk/>
          <pc:sldMk cId="4133218737" sldId="273"/>
        </pc:sldMkLst>
      </pc:sldChg>
      <pc:sldChg chg="add replId">
        <pc:chgData name="Luka Rukavina" userId="S::luka.rukavina14@skole.hr::e4c2cc5b-aac1-4c80-9436-21eb6c9467f5" providerId="AD" clId="Web-{788F13C6-88CD-706C-637F-50E47A6C6345}" dt="2023-01-24T18:48:05.037" v="409"/>
        <pc:sldMkLst>
          <pc:docMk/>
          <pc:sldMk cId="1037472030" sldId="274"/>
        </pc:sldMkLst>
      </pc:sldChg>
    </pc:docChg>
  </pc:docChgLst>
  <pc:docChgLst>
    <pc:chgData name="Gost korisnik" userId="S::urn:spo:anon#13a90d95bb0b75bd081092ca578b79bce71926000d34e740818b0dbe4dd19cf5::" providerId="AD" clId="Web-{A7566C6A-2EE8-E54D-74E0-AD0B639CF52E}"/>
    <pc:docChg chg="addSld delSld modSld addMainMaster delMainMaster">
      <pc:chgData name="Gost korisnik" userId="S::urn:spo:anon#13a90d95bb0b75bd081092ca578b79bce71926000d34e740818b0dbe4dd19cf5::" providerId="AD" clId="Web-{A7566C6A-2EE8-E54D-74E0-AD0B639CF52E}" dt="2023-01-24T17:03:49.531" v="19"/>
      <pc:docMkLst>
        <pc:docMk/>
      </pc:docMkLst>
      <pc:sldChg chg="modSp mod modClrScheme chgLayout">
        <pc:chgData name="Gost korisnik" userId="S::urn:spo:anon#13a90d95bb0b75bd081092ca578b79bce71926000d34e740818b0dbe4dd19cf5::" providerId="AD" clId="Web-{A7566C6A-2EE8-E54D-74E0-AD0B639CF52E}" dt="2023-01-24T16:47:38.729" v="4" actId="20577"/>
        <pc:sldMkLst>
          <pc:docMk/>
          <pc:sldMk cId="1720293353" sldId="256"/>
        </pc:sldMkLst>
        <pc:spChg chg="mod ord">
          <ac:chgData name="Gost korisnik" userId="S::urn:spo:anon#13a90d95bb0b75bd081092ca578b79bce71926000d34e740818b0dbe4dd19cf5::" providerId="AD" clId="Web-{A7566C6A-2EE8-E54D-74E0-AD0B639CF52E}" dt="2023-01-24T16:47:01.087" v="0"/>
          <ac:spMkLst>
            <pc:docMk/>
            <pc:sldMk cId="1720293353" sldId="256"/>
            <ac:spMk id="2" creationId="{F6B70F1B-AF61-5B5A-C467-BB4915B53A20}"/>
          </ac:spMkLst>
        </pc:spChg>
        <pc:spChg chg="mod ord">
          <ac:chgData name="Gost korisnik" userId="S::urn:spo:anon#13a90d95bb0b75bd081092ca578b79bce71926000d34e740818b0dbe4dd19cf5::" providerId="AD" clId="Web-{A7566C6A-2EE8-E54D-74E0-AD0B639CF52E}" dt="2023-01-24T16:47:38.729" v="4" actId="20577"/>
          <ac:spMkLst>
            <pc:docMk/>
            <pc:sldMk cId="1720293353" sldId="256"/>
            <ac:spMk id="3" creationId="{1CBFD9BA-3ADC-CA35-5703-5776CFD55CD8}"/>
          </ac:spMkLst>
        </pc:spChg>
      </pc:sldChg>
      <pc:sldChg chg="addSp delSp modSp">
        <pc:chgData name="Gost korisnik" userId="S::urn:spo:anon#13a90d95bb0b75bd081092ca578b79bce71926000d34e740818b0dbe4dd19cf5::" providerId="AD" clId="Web-{A7566C6A-2EE8-E54D-74E0-AD0B639CF52E}" dt="2023-01-24T16:53:21.805" v="6" actId="20577"/>
        <pc:sldMkLst>
          <pc:docMk/>
          <pc:sldMk cId="719143027" sldId="257"/>
        </pc:sldMkLst>
        <pc:spChg chg="mod">
          <ac:chgData name="Gost korisnik" userId="S::urn:spo:anon#13a90d95bb0b75bd081092ca578b79bce71926000d34e740818b0dbe4dd19cf5::" providerId="AD" clId="Web-{A7566C6A-2EE8-E54D-74E0-AD0B639CF52E}" dt="2023-01-24T16:53:21.805" v="6" actId="20577"/>
          <ac:spMkLst>
            <pc:docMk/>
            <pc:sldMk cId="719143027" sldId="257"/>
            <ac:spMk id="2" creationId="{D1D80103-FC62-5265-FB1E-07CC0EE43E07}"/>
          </ac:spMkLst>
        </pc:spChg>
        <pc:spChg chg="del">
          <ac:chgData name="Gost korisnik" userId="S::urn:spo:anon#13a90d95bb0b75bd081092ca578b79bce71926000d34e740818b0dbe4dd19cf5::" providerId="AD" clId="Web-{A7566C6A-2EE8-E54D-74E0-AD0B639CF52E}" dt="2023-01-24T16:49:57.953" v="5"/>
          <ac:spMkLst>
            <pc:docMk/>
            <pc:sldMk cId="719143027" sldId="257"/>
            <ac:spMk id="4" creationId="{4818CE5F-589C-F934-12ED-0BE461C256E5}"/>
          </ac:spMkLst>
        </pc:spChg>
        <pc:picChg chg="add mod ord">
          <ac:chgData name="Gost korisnik" userId="S::urn:spo:anon#13a90d95bb0b75bd081092ca578b79bce71926000d34e740818b0dbe4dd19cf5::" providerId="AD" clId="Web-{A7566C6A-2EE8-E54D-74E0-AD0B639CF52E}" dt="2023-01-24T16:49:57.953" v="5"/>
          <ac:picMkLst>
            <pc:docMk/>
            <pc:sldMk cId="719143027" sldId="257"/>
            <ac:picMk id="7" creationId="{C790199B-B364-D7B5-43A7-A689923672D6}"/>
          </ac:picMkLst>
        </pc:picChg>
      </pc:sldChg>
      <pc:sldChg chg="modSp mod modClrScheme chgLayout">
        <pc:chgData name="Gost korisnik" userId="S::urn:spo:anon#13a90d95bb0b75bd081092ca578b79bce71926000d34e740818b0dbe4dd19cf5::" providerId="AD" clId="Web-{A7566C6A-2EE8-E54D-74E0-AD0B639CF52E}" dt="2023-01-24T16:47:01.087" v="0"/>
        <pc:sldMkLst>
          <pc:docMk/>
          <pc:sldMk cId="2510765427" sldId="257"/>
        </pc:sldMkLst>
        <pc:spChg chg="mod ord">
          <ac:chgData name="Gost korisnik" userId="S::urn:spo:anon#13a90d95bb0b75bd081092ca578b79bce71926000d34e740818b0dbe4dd19cf5::" providerId="AD" clId="Web-{A7566C6A-2EE8-E54D-74E0-AD0B639CF52E}" dt="2023-01-24T16:47:01.087" v="0"/>
          <ac:spMkLst>
            <pc:docMk/>
            <pc:sldMk cId="2510765427" sldId="257"/>
            <ac:spMk id="2" creationId="{A7F287F1-BC6A-45E1-713B-A2D2456B6FF2}"/>
          </ac:spMkLst>
        </pc:spChg>
        <pc:spChg chg="mod ord">
          <ac:chgData name="Gost korisnik" userId="S::urn:spo:anon#13a90d95bb0b75bd081092ca578b79bce71926000d34e740818b0dbe4dd19cf5::" providerId="AD" clId="Web-{A7566C6A-2EE8-E54D-74E0-AD0B639CF52E}" dt="2023-01-24T16:47:01.087" v="0"/>
          <ac:spMkLst>
            <pc:docMk/>
            <pc:sldMk cId="2510765427" sldId="257"/>
            <ac:spMk id="3" creationId="{B863FD78-A54E-6225-6191-484FA24B250C}"/>
          </ac:spMkLst>
        </pc:spChg>
        <pc:spChg chg="mod ord">
          <ac:chgData name="Gost korisnik" userId="S::urn:spo:anon#13a90d95bb0b75bd081092ca578b79bce71926000d34e740818b0dbe4dd19cf5::" providerId="AD" clId="Web-{A7566C6A-2EE8-E54D-74E0-AD0B639CF52E}" dt="2023-01-24T16:47:01.087" v="0"/>
          <ac:spMkLst>
            <pc:docMk/>
            <pc:sldMk cId="2510765427" sldId="257"/>
            <ac:spMk id="4" creationId="{0673AE66-9868-0319-44EC-6C3D1143F8B8}"/>
          </ac:spMkLst>
        </pc:spChg>
        <pc:spChg chg="mod ord">
          <ac:chgData name="Gost korisnik" userId="S::urn:spo:anon#13a90d95bb0b75bd081092ca578b79bce71926000d34e740818b0dbe4dd19cf5::" providerId="AD" clId="Web-{A7566C6A-2EE8-E54D-74E0-AD0B639CF52E}" dt="2023-01-24T16:47:01.087" v="0"/>
          <ac:spMkLst>
            <pc:docMk/>
            <pc:sldMk cId="2510765427" sldId="257"/>
            <ac:spMk id="5" creationId="{4B399E85-2450-66F7-021C-6CFC02FF40A2}"/>
          </ac:spMkLst>
        </pc:spChg>
        <pc:spChg chg="mod ord">
          <ac:chgData name="Gost korisnik" userId="S::urn:spo:anon#13a90d95bb0b75bd081092ca578b79bce71926000d34e740818b0dbe4dd19cf5::" providerId="AD" clId="Web-{A7566C6A-2EE8-E54D-74E0-AD0B639CF52E}" dt="2023-01-24T16:47:01.087" v="0"/>
          <ac:spMkLst>
            <pc:docMk/>
            <pc:sldMk cId="2510765427" sldId="257"/>
            <ac:spMk id="6" creationId="{9E5D48DB-90D1-4537-ABA4-EE34DE15CD90}"/>
          </ac:spMkLst>
        </pc:spChg>
      </pc:sldChg>
      <pc:sldChg chg="modSp">
        <pc:chgData name="Gost korisnik" userId="S::urn:spo:anon#13a90d95bb0b75bd081092ca578b79bce71926000d34e740818b0dbe4dd19cf5::" providerId="AD" clId="Web-{A7566C6A-2EE8-E54D-74E0-AD0B639CF52E}" dt="2023-01-24T16:59:12.037" v="17" actId="20577"/>
        <pc:sldMkLst>
          <pc:docMk/>
          <pc:sldMk cId="2759622792" sldId="258"/>
        </pc:sldMkLst>
        <pc:spChg chg="mod">
          <ac:chgData name="Gost korisnik" userId="S::urn:spo:anon#13a90d95bb0b75bd081092ca578b79bce71926000d34e740818b0dbe4dd19cf5::" providerId="AD" clId="Web-{A7566C6A-2EE8-E54D-74E0-AD0B639CF52E}" dt="2023-01-24T16:59:12.037" v="17" actId="20577"/>
          <ac:spMkLst>
            <pc:docMk/>
            <pc:sldMk cId="2759622792" sldId="258"/>
            <ac:spMk id="3" creationId="{A5BAF76E-3250-D24C-5DC9-0FE8AF359506}"/>
          </ac:spMkLst>
        </pc:spChg>
      </pc:sldChg>
      <pc:sldChg chg="new del">
        <pc:chgData name="Gost korisnik" userId="S::urn:spo:anon#13a90d95bb0b75bd081092ca578b79bce71926000d34e740818b0dbe4dd19cf5::" providerId="AD" clId="Web-{A7566C6A-2EE8-E54D-74E0-AD0B639CF52E}" dt="2023-01-24T17:03:49.531" v="19"/>
        <pc:sldMkLst>
          <pc:docMk/>
          <pc:sldMk cId="1484082532" sldId="261"/>
        </pc:sldMkLst>
      </pc:sldChg>
      <pc:sldMasterChg chg="del delSldLayout">
        <pc:chgData name="Gost korisnik" userId="S::urn:spo:anon#13a90d95bb0b75bd081092ca578b79bce71926000d34e740818b0dbe4dd19cf5::" providerId="AD" clId="Web-{A7566C6A-2EE8-E54D-74E0-AD0B639CF52E}" dt="2023-01-24T16:47:01.087" v="0"/>
        <pc:sldMasterMkLst>
          <pc:docMk/>
          <pc:sldMasterMk cId="2734278306" sldId="2147483648"/>
        </pc:sldMasterMkLst>
        <pc:sldLayoutChg chg="del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2734278306" sldId="2147483648"/>
            <pc:sldLayoutMk cId="2200204756" sldId="2147483649"/>
          </pc:sldLayoutMkLst>
        </pc:sldLayoutChg>
        <pc:sldLayoutChg chg="del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2734278306" sldId="2147483648"/>
            <pc:sldLayoutMk cId="3713811226" sldId="2147483650"/>
          </pc:sldLayoutMkLst>
        </pc:sldLayoutChg>
        <pc:sldLayoutChg chg="del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2734278306" sldId="2147483648"/>
            <pc:sldLayoutMk cId="76968651" sldId="2147483651"/>
          </pc:sldLayoutMkLst>
        </pc:sldLayoutChg>
        <pc:sldLayoutChg chg="del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2734278306" sldId="2147483648"/>
            <pc:sldLayoutMk cId="1879895182" sldId="2147483652"/>
          </pc:sldLayoutMkLst>
        </pc:sldLayoutChg>
        <pc:sldLayoutChg chg="del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2734278306" sldId="2147483648"/>
            <pc:sldLayoutMk cId="3022771310" sldId="2147483653"/>
          </pc:sldLayoutMkLst>
        </pc:sldLayoutChg>
        <pc:sldLayoutChg chg="del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2734278306" sldId="2147483648"/>
            <pc:sldLayoutMk cId="3885095746" sldId="2147483654"/>
          </pc:sldLayoutMkLst>
        </pc:sldLayoutChg>
        <pc:sldLayoutChg chg="del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2734278306" sldId="2147483648"/>
            <pc:sldLayoutMk cId="4049874423" sldId="2147483655"/>
          </pc:sldLayoutMkLst>
        </pc:sldLayoutChg>
        <pc:sldLayoutChg chg="del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2734278306" sldId="2147483648"/>
            <pc:sldLayoutMk cId="358498228" sldId="2147483656"/>
          </pc:sldLayoutMkLst>
        </pc:sldLayoutChg>
        <pc:sldLayoutChg chg="del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2734278306" sldId="2147483648"/>
            <pc:sldLayoutMk cId="4240061061" sldId="2147483657"/>
          </pc:sldLayoutMkLst>
        </pc:sldLayoutChg>
        <pc:sldLayoutChg chg="del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2734278306" sldId="2147483648"/>
            <pc:sldLayoutMk cId="4083241387" sldId="2147483658"/>
          </pc:sldLayoutMkLst>
        </pc:sldLayoutChg>
        <pc:sldLayoutChg chg="del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2734278306" sldId="2147483648"/>
            <pc:sldLayoutMk cId="1219580015" sldId="2147483659"/>
          </pc:sldLayoutMkLst>
        </pc:sldLayoutChg>
      </pc:sldMasterChg>
      <pc:sldMasterChg chg="add addSldLayout modSldLayout">
        <pc:chgData name="Gost korisnik" userId="S::urn:spo:anon#13a90d95bb0b75bd081092ca578b79bce71926000d34e740818b0dbe4dd19cf5::" providerId="AD" clId="Web-{A7566C6A-2EE8-E54D-74E0-AD0B639CF52E}" dt="2023-01-24T16:47:01.087" v="0"/>
        <pc:sldMasterMkLst>
          <pc:docMk/>
          <pc:sldMasterMk cId="3748789833" sldId="2147483660"/>
        </pc:sldMasterMkLst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760052306" sldId="2147483661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3598094023" sldId="2147483662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2453975505" sldId="2147483663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2918834780" sldId="2147483664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2039334402" sldId="2147483665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2459886033" sldId="2147483666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3567859882" sldId="2147483667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2232980859" sldId="2147483668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1078638438" sldId="2147483669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2776285948" sldId="2147483670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1539342390" sldId="2147483671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1887999565" sldId="2147483672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196384146" sldId="2147483673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1370080617" sldId="2147483674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1584252085" sldId="2147483675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547910910" sldId="2147483676"/>
          </pc:sldLayoutMkLst>
        </pc:sldLayoutChg>
        <pc:sldLayoutChg chg="add mod replId">
          <pc:chgData name="Gost korisnik" userId="S::urn:spo:anon#13a90d95bb0b75bd081092ca578b79bce71926000d34e740818b0dbe4dd19cf5::" providerId="AD" clId="Web-{A7566C6A-2EE8-E54D-74E0-AD0B639CF52E}" dt="2023-01-24T16:47:01.087" v="0"/>
          <pc:sldLayoutMkLst>
            <pc:docMk/>
            <pc:sldMasterMk cId="3748789833" sldId="2147483660"/>
            <pc:sldLayoutMk cId="3246449830" sldId="2147483677"/>
          </pc:sldLayoutMkLst>
        </pc:sldLayoutChg>
      </pc:sldMasterChg>
    </pc:docChg>
  </pc:docChgLst>
  <pc:docChgLst>
    <pc:chgData name="Luka Rukavina" userId="S::luka.rukavina14@skole.hr::e4c2cc5b-aac1-4c80-9436-21eb6c9467f5" providerId="AD" clId="Web-{DEAC45A7-343D-3DEE-02E5-9F154C30B03D}"/>
    <pc:docChg chg="modSld">
      <pc:chgData name="Luka Rukavina" userId="S::luka.rukavina14@skole.hr::e4c2cc5b-aac1-4c80-9436-21eb6c9467f5" providerId="AD" clId="Web-{DEAC45A7-343D-3DEE-02E5-9F154C30B03D}" dt="2023-01-24T19:01:09.290" v="21"/>
      <pc:docMkLst>
        <pc:docMk/>
      </pc:docMkLst>
      <pc:sldChg chg="addSp delSp modSp modTransition">
        <pc:chgData name="Luka Rukavina" userId="S::luka.rukavina14@skole.hr::e4c2cc5b-aac1-4c80-9436-21eb6c9467f5" providerId="AD" clId="Web-{DEAC45A7-343D-3DEE-02E5-9F154C30B03D}" dt="2023-01-24T19:01:09.290" v="21"/>
        <pc:sldMkLst>
          <pc:docMk/>
          <pc:sldMk cId="883919648" sldId="266"/>
        </pc:sldMkLst>
        <pc:spChg chg="add del mod">
          <ac:chgData name="Luka Rukavina" userId="S::luka.rukavina14@skole.hr::e4c2cc5b-aac1-4c80-9436-21eb6c9467f5" providerId="AD" clId="Web-{DEAC45A7-343D-3DEE-02E5-9F154C30B03D}" dt="2023-01-24T19:00:52.665" v="16"/>
          <ac:spMkLst>
            <pc:docMk/>
            <pc:sldMk cId="883919648" sldId="266"/>
            <ac:spMk id="3" creationId="{692EDB44-4767-0DDE-F97C-6813F9316028}"/>
          </ac:spMkLst>
        </pc:spChg>
        <pc:spChg chg="add del mod">
          <ac:chgData name="Luka Rukavina" userId="S::luka.rukavina14@skole.hr::e4c2cc5b-aac1-4c80-9436-21eb6c9467f5" providerId="AD" clId="Web-{DEAC45A7-343D-3DEE-02E5-9F154C30B03D}" dt="2023-01-24T19:01:09.290" v="21"/>
          <ac:spMkLst>
            <pc:docMk/>
            <pc:sldMk cId="883919648" sldId="266"/>
            <ac:spMk id="4" creationId="{94A84D8F-C13F-C296-3AF7-4E46DA313ED9}"/>
          </ac:spMkLst>
        </pc:spChg>
        <pc:spChg chg="mod">
          <ac:chgData name="Luka Rukavina" userId="S::luka.rukavina14@skole.hr::e4c2cc5b-aac1-4c80-9436-21eb6c9467f5" providerId="AD" clId="Web-{DEAC45A7-343D-3DEE-02E5-9F154C30B03D}" dt="2023-01-24T19:01:07.134" v="20" actId="20577"/>
          <ac:spMkLst>
            <pc:docMk/>
            <pc:sldMk cId="883919648" sldId="266"/>
            <ac:spMk id="6" creationId="{FE9CC78B-27F9-1AF3-772B-3B0211622F83}"/>
          </ac:spMkLst>
        </pc:spChg>
        <pc:spChg chg="del mod">
          <ac:chgData name="Luka Rukavina" userId="S::luka.rukavina14@skole.hr::e4c2cc5b-aac1-4c80-9436-21eb6c9467f5" providerId="AD" clId="Web-{DEAC45A7-343D-3DEE-02E5-9F154C30B03D}" dt="2023-01-24T19:00:28.383" v="10"/>
          <ac:spMkLst>
            <pc:docMk/>
            <pc:sldMk cId="883919648" sldId="266"/>
            <ac:spMk id="7" creationId="{377A4744-6CF4-83C0-5BF4-6B3B35043E8F}"/>
          </ac:spMkLst>
        </pc:spChg>
      </pc:sldChg>
      <pc:sldChg chg="modTransition">
        <pc:chgData name="Luka Rukavina" userId="S::luka.rukavina14@skole.hr::e4c2cc5b-aac1-4c80-9436-21eb6c9467f5" providerId="AD" clId="Web-{DEAC45A7-343D-3DEE-02E5-9F154C30B03D}" dt="2023-01-24T18:56:49.908" v="4"/>
        <pc:sldMkLst>
          <pc:docMk/>
          <pc:sldMk cId="3080167561" sldId="267"/>
        </pc:sldMkLst>
      </pc:sldChg>
      <pc:sldChg chg="modTransition">
        <pc:chgData name="Luka Rukavina" userId="S::luka.rukavina14@skole.hr::e4c2cc5b-aac1-4c80-9436-21eb6c9467f5" providerId="AD" clId="Web-{DEAC45A7-343D-3DEE-02E5-9F154C30B03D}" dt="2023-01-24T18:56:37.596" v="3"/>
        <pc:sldMkLst>
          <pc:docMk/>
          <pc:sldMk cId="2287636560" sldId="273"/>
        </pc:sldMkLst>
      </pc:sldChg>
      <pc:sldChg chg="modTransition">
        <pc:chgData name="Luka Rukavina" userId="S::luka.rukavina14@skole.hr::e4c2cc5b-aac1-4c80-9436-21eb6c9467f5" providerId="AD" clId="Web-{DEAC45A7-343D-3DEE-02E5-9F154C30B03D}" dt="2023-01-24T18:56:51.783" v="5"/>
        <pc:sldMkLst>
          <pc:docMk/>
          <pc:sldMk cId="1037472030" sldId="274"/>
        </pc:sldMkLst>
      </pc:sldChg>
    </pc:docChg>
  </pc:docChgLst>
  <pc:docChgLst>
    <pc:chgData name="Gost korisnik" userId="S::urn:spo:anon#57c5b85cff6c6eb10ba290c78921ce9ca8dee8a1e4389df4139a7ef5e9c1cd7d::" providerId="AD" clId="Web-{9E545FEF-3D46-5F78-A308-905F8ABC7CF2}"/>
    <pc:docChg chg="modSld">
      <pc:chgData name="Gost korisnik" userId="S::urn:spo:anon#57c5b85cff6c6eb10ba290c78921ce9ca8dee8a1e4389df4139a7ef5e9c1cd7d::" providerId="AD" clId="Web-{9E545FEF-3D46-5F78-A308-905F8ABC7CF2}" dt="2023-01-24T18:41:09.656" v="47" actId="20577"/>
      <pc:docMkLst>
        <pc:docMk/>
      </pc:docMkLst>
      <pc:sldChg chg="modSp">
        <pc:chgData name="Gost korisnik" userId="S::urn:spo:anon#57c5b85cff6c6eb10ba290c78921ce9ca8dee8a1e4389df4139a7ef5e9c1cd7d::" providerId="AD" clId="Web-{9E545FEF-3D46-5F78-A308-905F8ABC7CF2}" dt="2023-01-24T18:27:36.744" v="8" actId="20577"/>
        <pc:sldMkLst>
          <pc:docMk/>
          <pc:sldMk cId="2269753882" sldId="262"/>
        </pc:sldMkLst>
        <pc:spChg chg="mod">
          <ac:chgData name="Gost korisnik" userId="S::urn:spo:anon#57c5b85cff6c6eb10ba290c78921ce9ca8dee8a1e4389df4139a7ef5e9c1cd7d::" providerId="AD" clId="Web-{9E545FEF-3D46-5F78-A308-905F8ABC7CF2}" dt="2023-01-24T18:27:36.744" v="8" actId="20577"/>
          <ac:spMkLst>
            <pc:docMk/>
            <pc:sldMk cId="2269753882" sldId="262"/>
            <ac:spMk id="4" creationId="{28865EA7-FAFA-2145-2A9C-7596D66B99A2}"/>
          </ac:spMkLst>
        </pc:spChg>
      </pc:sldChg>
      <pc:sldChg chg="modSp">
        <pc:chgData name="Gost korisnik" userId="S::urn:spo:anon#57c5b85cff6c6eb10ba290c78921ce9ca8dee8a1e4389df4139a7ef5e9c1cd7d::" providerId="AD" clId="Web-{9E545FEF-3D46-5F78-A308-905F8ABC7CF2}" dt="2023-01-24T18:41:09.656" v="47" actId="20577"/>
        <pc:sldMkLst>
          <pc:docMk/>
          <pc:sldMk cId="3080167561" sldId="267"/>
        </pc:sldMkLst>
        <pc:spChg chg="mod">
          <ac:chgData name="Gost korisnik" userId="S::urn:spo:anon#57c5b85cff6c6eb10ba290c78921ce9ca8dee8a1e4389df4139a7ef5e9c1cd7d::" providerId="AD" clId="Web-{9E545FEF-3D46-5F78-A308-905F8ABC7CF2}" dt="2023-01-24T18:41:09.656" v="47" actId="20577"/>
          <ac:spMkLst>
            <pc:docMk/>
            <pc:sldMk cId="3080167561" sldId="267"/>
            <ac:spMk id="6" creationId="{EBBC6183-3B73-05B0-E8EC-CADD828178E0}"/>
          </ac:spMkLst>
        </pc:spChg>
      </pc:sldChg>
      <pc:sldChg chg="delSp modSp">
        <pc:chgData name="Gost korisnik" userId="S::urn:spo:anon#57c5b85cff6c6eb10ba290c78921ce9ca8dee8a1e4389df4139a7ef5e9c1cd7d::" providerId="AD" clId="Web-{9E545FEF-3D46-5F78-A308-905F8ABC7CF2}" dt="2023-01-24T18:33:08.627" v="21" actId="20577"/>
        <pc:sldMkLst>
          <pc:docMk/>
          <pc:sldMk cId="69381750" sldId="270"/>
        </pc:sldMkLst>
        <pc:spChg chg="mod">
          <ac:chgData name="Gost korisnik" userId="S::urn:spo:anon#57c5b85cff6c6eb10ba290c78921ce9ca8dee8a1e4389df4139a7ef5e9c1cd7d::" providerId="AD" clId="Web-{9E545FEF-3D46-5F78-A308-905F8ABC7CF2}" dt="2023-01-24T18:33:08.627" v="21" actId="20577"/>
          <ac:spMkLst>
            <pc:docMk/>
            <pc:sldMk cId="69381750" sldId="270"/>
            <ac:spMk id="6" creationId="{FE9CC78B-27F9-1AF3-772B-3B0211622F83}"/>
          </ac:spMkLst>
        </pc:spChg>
        <pc:spChg chg="del mod">
          <ac:chgData name="Gost korisnik" userId="S::urn:spo:anon#57c5b85cff6c6eb10ba290c78921ce9ca8dee8a1e4389df4139a7ef5e9c1cd7d::" providerId="AD" clId="Web-{9E545FEF-3D46-5F78-A308-905F8ABC7CF2}" dt="2023-01-24T18:28:05.556" v="10"/>
          <ac:spMkLst>
            <pc:docMk/>
            <pc:sldMk cId="69381750" sldId="270"/>
            <ac:spMk id="7" creationId="{377A4744-6CF4-83C0-5BF4-6B3B35043E8F}"/>
          </ac:spMkLst>
        </pc:spChg>
      </pc:sldChg>
    </pc:docChg>
  </pc:docChgLst>
  <pc:docChgLst>
    <pc:chgData name="Gost korisnik" userId="S::urn:spo:anon#13a90d95bb0b75bd081092ca578b79bce71926000d34e740818b0dbe4dd19cf5::" providerId="AD" clId="Web-{023326A7-31D5-D4AF-BD50-E6FF7A85B069}"/>
    <pc:docChg chg="addSld modSld">
      <pc:chgData name="Gost korisnik" userId="S::urn:spo:anon#13a90d95bb0b75bd081092ca578b79bce71926000d34e740818b0dbe4dd19cf5::" providerId="AD" clId="Web-{023326A7-31D5-D4AF-BD50-E6FF7A85B069}" dt="2023-01-24T16:50:04.420" v="6"/>
      <pc:docMkLst>
        <pc:docMk/>
      </pc:docMkLst>
      <pc:sldChg chg="addSp modSp">
        <pc:chgData name="Gost korisnik" userId="S::urn:spo:anon#13a90d95bb0b75bd081092ca578b79bce71926000d34e740818b0dbe4dd19cf5::" providerId="AD" clId="Web-{023326A7-31D5-D4AF-BD50-E6FF7A85B069}" dt="2023-01-24T16:47:07.259" v="0"/>
        <pc:sldMkLst>
          <pc:docMk/>
          <pc:sldMk cId="1720293353" sldId="256"/>
        </pc:sldMkLst>
        <pc:picChg chg="add mod">
          <ac:chgData name="Gost korisnik" userId="S::urn:spo:anon#13a90d95bb0b75bd081092ca578b79bce71926000d34e740818b0dbe4dd19cf5::" providerId="AD" clId="Web-{023326A7-31D5-D4AF-BD50-E6FF7A85B069}" dt="2023-01-24T16:47:07.259" v="0"/>
          <ac:picMkLst>
            <pc:docMk/>
            <pc:sldMk cId="1720293353" sldId="256"/>
            <ac:picMk id="4" creationId="{F554157C-5B24-7B0C-1E1D-86C46FE6A2CB}"/>
          </ac:picMkLst>
        </pc:picChg>
      </pc:sldChg>
      <pc:sldChg chg="addSp delSp modSp new">
        <pc:chgData name="Gost korisnik" userId="S::urn:spo:anon#13a90d95bb0b75bd081092ca578b79bce71926000d34e740818b0dbe4dd19cf5::" providerId="AD" clId="Web-{023326A7-31D5-D4AF-BD50-E6FF7A85B069}" dt="2023-01-24T16:50:04.420" v="6"/>
        <pc:sldMkLst>
          <pc:docMk/>
          <pc:sldMk cId="2759622792" sldId="258"/>
        </pc:sldMkLst>
        <pc:spChg chg="del">
          <ac:chgData name="Gost korisnik" userId="S::urn:spo:anon#13a90d95bb0b75bd081092ca578b79bce71926000d34e740818b0dbe4dd19cf5::" providerId="AD" clId="Web-{023326A7-31D5-D4AF-BD50-E6FF7A85B069}" dt="2023-01-24T16:48:17.042" v="2"/>
          <ac:spMkLst>
            <pc:docMk/>
            <pc:sldMk cId="2759622792" sldId="258"/>
            <ac:spMk id="4" creationId="{F5901257-3EE3-40FC-1810-0E1FF6AB4B4A}"/>
          </ac:spMkLst>
        </pc:spChg>
        <pc:spChg chg="add mod">
          <ac:chgData name="Gost korisnik" userId="S::urn:spo:anon#13a90d95bb0b75bd081092ca578b79bce71926000d34e740818b0dbe4dd19cf5::" providerId="AD" clId="Web-{023326A7-31D5-D4AF-BD50-E6FF7A85B069}" dt="2023-01-24T16:50:04.420" v="6"/>
          <ac:spMkLst>
            <pc:docMk/>
            <pc:sldMk cId="2759622792" sldId="258"/>
            <ac:spMk id="7" creationId="{CE4F391B-B472-D3CD-3671-38FCBA418435}"/>
          </ac:spMkLst>
        </pc:spChg>
        <pc:picChg chg="add del mod ord">
          <ac:chgData name="Gost korisnik" userId="S::urn:spo:anon#13a90d95bb0b75bd081092ca578b79bce71926000d34e740818b0dbe4dd19cf5::" providerId="AD" clId="Web-{023326A7-31D5-D4AF-BD50-E6FF7A85B069}" dt="2023-01-24T16:50:04.420" v="6"/>
          <ac:picMkLst>
            <pc:docMk/>
            <pc:sldMk cId="2759622792" sldId="258"/>
            <ac:picMk id="5" creationId="{F0AEF36C-71B0-79B1-4832-9C00663919C5}"/>
          </ac:picMkLst>
        </pc:picChg>
      </pc:sldChg>
    </pc:docChg>
  </pc:docChgLst>
  <pc:docChgLst>
    <pc:chgData name="Gost korisnik" userId="S::urn:spo:anon#57c5b85cff6c6eb10ba290c78921ce9ca8dee8a1e4389df4139a7ef5e9c1cd7d::" providerId="AD" clId="Web-{D02FFC63-EB41-FE4E-3817-0C8DF33858AD}"/>
    <pc:docChg chg="addSld delSld modSld sldOrd">
      <pc:chgData name="Gost korisnik" userId="S::urn:spo:anon#57c5b85cff6c6eb10ba290c78921ce9ca8dee8a1e4389df4139a7ef5e9c1cd7d::" providerId="AD" clId="Web-{D02FFC63-EB41-FE4E-3817-0C8DF33858AD}" dt="2023-01-24T18:10:02.308" v="100" actId="1076"/>
      <pc:docMkLst>
        <pc:docMk/>
      </pc:docMkLst>
      <pc:sldChg chg="del">
        <pc:chgData name="Gost korisnik" userId="S::urn:spo:anon#57c5b85cff6c6eb10ba290c78921ce9ca8dee8a1e4389df4139a7ef5e9c1cd7d::" providerId="AD" clId="Web-{D02FFC63-EB41-FE4E-3817-0C8DF33858AD}" dt="2023-01-24T17:59:04.065" v="71"/>
        <pc:sldMkLst>
          <pc:docMk/>
          <pc:sldMk cId="719143027" sldId="257"/>
        </pc:sldMkLst>
      </pc:sldChg>
      <pc:sldChg chg="del">
        <pc:chgData name="Gost korisnik" userId="S::urn:spo:anon#57c5b85cff6c6eb10ba290c78921ce9ca8dee8a1e4389df4139a7ef5e9c1cd7d::" providerId="AD" clId="Web-{D02FFC63-EB41-FE4E-3817-0C8DF33858AD}" dt="2023-01-24T17:59:05.159" v="72"/>
        <pc:sldMkLst>
          <pc:docMk/>
          <pc:sldMk cId="2759622792" sldId="258"/>
        </pc:sldMkLst>
      </pc:sldChg>
      <pc:sldChg chg="delSp modSp">
        <pc:chgData name="Gost korisnik" userId="S::urn:spo:anon#57c5b85cff6c6eb10ba290c78921ce9ca8dee8a1e4389df4139a7ef5e9c1cd7d::" providerId="AD" clId="Web-{D02FFC63-EB41-FE4E-3817-0C8DF33858AD}" dt="2023-01-24T18:10:02.308" v="100" actId="1076"/>
        <pc:sldMkLst>
          <pc:docMk/>
          <pc:sldMk cId="1604673380" sldId="260"/>
        </pc:sldMkLst>
        <pc:picChg chg="mod">
          <ac:chgData name="Gost korisnik" userId="S::urn:spo:anon#57c5b85cff6c6eb10ba290c78921ce9ca8dee8a1e4389df4139a7ef5e9c1cd7d::" providerId="AD" clId="Web-{D02FFC63-EB41-FE4E-3817-0C8DF33858AD}" dt="2023-01-24T18:10:02.308" v="100" actId="1076"/>
          <ac:picMkLst>
            <pc:docMk/>
            <pc:sldMk cId="1604673380" sldId="260"/>
            <ac:picMk id="5" creationId="{7C032F06-D159-50F9-0D00-C8AE11961B99}"/>
          </ac:picMkLst>
        </pc:picChg>
        <pc:picChg chg="del ord">
          <ac:chgData name="Gost korisnik" userId="S::urn:spo:anon#57c5b85cff6c6eb10ba290c78921ce9ca8dee8a1e4389df4139a7ef5e9c1cd7d::" providerId="AD" clId="Web-{D02FFC63-EB41-FE4E-3817-0C8DF33858AD}" dt="2023-01-24T17:33:41.493" v="11"/>
          <ac:picMkLst>
            <pc:docMk/>
            <pc:sldMk cId="1604673380" sldId="260"/>
            <ac:picMk id="6" creationId="{5505DE49-2905-E144-ABEF-3AA39C9D276D}"/>
          </ac:picMkLst>
        </pc:picChg>
      </pc:sldChg>
      <pc:sldChg chg="addSp delSp modSp add replId">
        <pc:chgData name="Gost korisnik" userId="S::urn:spo:anon#57c5b85cff6c6eb10ba290c78921ce9ca8dee8a1e4389df4139a7ef5e9c1cd7d::" providerId="AD" clId="Web-{D02FFC63-EB41-FE4E-3817-0C8DF33858AD}" dt="2023-01-24T17:06:13.525" v="6" actId="1076"/>
        <pc:sldMkLst>
          <pc:docMk/>
          <pc:sldMk cId="246877404" sldId="261"/>
        </pc:sldMkLst>
        <pc:picChg chg="add mod">
          <ac:chgData name="Gost korisnik" userId="S::urn:spo:anon#57c5b85cff6c6eb10ba290c78921ce9ca8dee8a1e4389df4139a7ef5e9c1cd7d::" providerId="AD" clId="Web-{D02FFC63-EB41-FE4E-3817-0C8DF33858AD}" dt="2023-01-24T17:06:13.525" v="6" actId="1076"/>
          <ac:picMkLst>
            <pc:docMk/>
            <pc:sldMk cId="246877404" sldId="261"/>
            <ac:picMk id="3" creationId="{F40D0FE1-1D6F-3FA2-49A4-A43719D5F80A}"/>
          </ac:picMkLst>
        </pc:picChg>
        <pc:picChg chg="del">
          <ac:chgData name="Gost korisnik" userId="S::urn:spo:anon#57c5b85cff6c6eb10ba290c78921ce9ca8dee8a1e4389df4139a7ef5e9c1cd7d::" providerId="AD" clId="Web-{D02FFC63-EB41-FE4E-3817-0C8DF33858AD}" dt="2023-01-24T17:04:42.881" v="2"/>
          <ac:picMkLst>
            <pc:docMk/>
            <pc:sldMk cId="246877404" sldId="261"/>
            <ac:picMk id="6" creationId="{5505DE49-2905-E144-ABEF-3AA39C9D276D}"/>
          </ac:picMkLst>
        </pc:picChg>
      </pc:sldChg>
      <pc:sldChg chg="modSp del ord">
        <pc:chgData name="Gost korisnik" userId="S::urn:spo:anon#57c5b85cff6c6eb10ba290c78921ce9ca8dee8a1e4389df4139a7ef5e9c1cd7d::" providerId="AD" clId="Web-{D02FFC63-EB41-FE4E-3817-0C8DF33858AD}" dt="2023-01-24T17:59:06.612" v="73"/>
        <pc:sldMkLst>
          <pc:docMk/>
          <pc:sldMk cId="2929226198" sldId="263"/>
        </pc:sldMkLst>
        <pc:spChg chg="mod">
          <ac:chgData name="Gost korisnik" userId="S::urn:spo:anon#57c5b85cff6c6eb10ba290c78921ce9ca8dee8a1e4389df4139a7ef5e9c1cd7d::" providerId="AD" clId="Web-{D02FFC63-EB41-FE4E-3817-0C8DF33858AD}" dt="2023-01-24T17:26:11.398" v="8" actId="20577"/>
          <ac:spMkLst>
            <pc:docMk/>
            <pc:sldMk cId="2929226198" sldId="263"/>
            <ac:spMk id="4" creationId="{E0271A39-04DA-E814-40A8-ECFFF4C20DDA}"/>
          </ac:spMkLst>
        </pc:spChg>
      </pc:sldChg>
      <pc:sldChg chg="addSp delSp modSp">
        <pc:chgData name="Gost korisnik" userId="S::urn:spo:anon#57c5b85cff6c6eb10ba290c78921ce9ca8dee8a1e4389df4139a7ef5e9c1cd7d::" providerId="AD" clId="Web-{D02FFC63-EB41-FE4E-3817-0C8DF33858AD}" dt="2023-01-24T17:55:44.323" v="67" actId="1076"/>
        <pc:sldMkLst>
          <pc:docMk/>
          <pc:sldMk cId="883919648" sldId="266"/>
        </pc:sldMkLst>
        <pc:spChg chg="mod">
          <ac:chgData name="Gost korisnik" userId="S::urn:spo:anon#57c5b85cff6c6eb10ba290c78921ce9ca8dee8a1e4389df4139a7ef5e9c1cd7d::" providerId="AD" clId="Web-{D02FFC63-EB41-FE4E-3817-0C8DF33858AD}" dt="2023-01-24T17:43:33.468" v="27" actId="20577"/>
          <ac:spMkLst>
            <pc:docMk/>
            <pc:sldMk cId="883919648" sldId="266"/>
            <ac:spMk id="2" creationId="{1CDE67F7-FD51-1420-D1EF-878496E2A219}"/>
          </ac:spMkLst>
        </pc:spChg>
        <pc:spChg chg="add mod">
          <ac:chgData name="Gost korisnik" userId="S::urn:spo:anon#57c5b85cff6c6eb10ba290c78921ce9ca8dee8a1e4389df4139a7ef5e9c1cd7d::" providerId="AD" clId="Web-{D02FFC63-EB41-FE4E-3817-0C8DF33858AD}" dt="2023-01-24T17:53:56.913" v="43" actId="14100"/>
          <ac:spMkLst>
            <pc:docMk/>
            <pc:sldMk cId="883919648" sldId="266"/>
            <ac:spMk id="6" creationId="{FE9CC78B-27F9-1AF3-772B-3B0211622F83}"/>
          </ac:spMkLst>
        </pc:spChg>
        <pc:spChg chg="add mod">
          <ac:chgData name="Gost korisnik" userId="S::urn:spo:anon#57c5b85cff6c6eb10ba290c78921ce9ca8dee8a1e4389df4139a7ef5e9c1cd7d::" providerId="AD" clId="Web-{D02FFC63-EB41-FE4E-3817-0C8DF33858AD}" dt="2023-01-24T17:55:44.323" v="67" actId="1076"/>
          <ac:spMkLst>
            <pc:docMk/>
            <pc:sldMk cId="883919648" sldId="266"/>
            <ac:spMk id="7" creationId="{377A4744-6CF4-83C0-5BF4-6B3B35043E8F}"/>
          </ac:spMkLst>
        </pc:spChg>
        <pc:picChg chg="mod">
          <ac:chgData name="Gost korisnik" userId="S::urn:spo:anon#57c5b85cff6c6eb10ba290c78921ce9ca8dee8a1e4389df4139a7ef5e9c1cd7d::" providerId="AD" clId="Web-{D02FFC63-EB41-FE4E-3817-0C8DF33858AD}" dt="2023-01-24T17:42:02.683" v="17" actId="1076"/>
          <ac:picMkLst>
            <pc:docMk/>
            <pc:sldMk cId="883919648" sldId="266"/>
            <ac:picMk id="5" creationId="{7C032F06-D159-50F9-0D00-C8AE11961B99}"/>
          </ac:picMkLst>
        </pc:picChg>
        <pc:picChg chg="del mod">
          <ac:chgData name="Gost korisnik" userId="S::urn:spo:anon#57c5b85cff6c6eb10ba290c78921ce9ca8dee8a1e4389df4139a7ef5e9c1cd7d::" providerId="AD" clId="Web-{D02FFC63-EB41-FE4E-3817-0C8DF33858AD}" dt="2023-01-24T17:43:15.795" v="19"/>
          <ac:picMkLst>
            <pc:docMk/>
            <pc:sldMk cId="883919648" sldId="266"/>
            <ac:picMk id="2050" creationId="{D75D1F11-6EC9-81FE-6F97-0FC4803B17DC}"/>
          </ac:picMkLst>
        </pc:picChg>
      </pc:sldChg>
      <pc:sldChg chg="addSp delSp modSp">
        <pc:chgData name="Gost korisnik" userId="S::urn:spo:anon#57c5b85cff6c6eb10ba290c78921ce9ca8dee8a1e4389df4139a7ef5e9c1cd7d::" providerId="AD" clId="Web-{D02FFC63-EB41-FE4E-3817-0C8DF33858AD}" dt="2023-01-24T18:02:33.416" v="99" actId="20577"/>
        <pc:sldMkLst>
          <pc:docMk/>
          <pc:sldMk cId="3080167561" sldId="267"/>
        </pc:sldMkLst>
        <pc:spChg chg="mod">
          <ac:chgData name="Gost korisnik" userId="S::urn:spo:anon#57c5b85cff6c6eb10ba290c78921ce9ca8dee8a1e4389df4139a7ef5e9c1cd7d::" providerId="AD" clId="Web-{D02FFC63-EB41-FE4E-3817-0C8DF33858AD}" dt="2023-01-24T17:58:53.689" v="69" actId="20577"/>
          <ac:spMkLst>
            <pc:docMk/>
            <pc:sldMk cId="3080167561" sldId="267"/>
            <ac:spMk id="2" creationId="{1CDE67F7-FD51-1420-D1EF-878496E2A219}"/>
          </ac:spMkLst>
        </pc:spChg>
        <pc:spChg chg="add mod">
          <ac:chgData name="Gost korisnik" userId="S::urn:spo:anon#57c5b85cff6c6eb10ba290c78921ce9ca8dee8a1e4389df4139a7ef5e9c1cd7d::" providerId="AD" clId="Web-{D02FFC63-EB41-FE4E-3817-0C8DF33858AD}" dt="2023-01-24T18:02:33.416" v="99" actId="20577"/>
          <ac:spMkLst>
            <pc:docMk/>
            <pc:sldMk cId="3080167561" sldId="267"/>
            <ac:spMk id="6" creationId="{EBBC6183-3B73-05B0-E8EC-CADD828178E0}"/>
          </ac:spMkLst>
        </pc:spChg>
        <pc:picChg chg="del">
          <ac:chgData name="Gost korisnik" userId="S::urn:spo:anon#57c5b85cff6c6eb10ba290c78921ce9ca8dee8a1e4389df4139a7ef5e9c1cd7d::" providerId="AD" clId="Web-{D02FFC63-EB41-FE4E-3817-0C8DF33858AD}" dt="2023-01-24T17:58:58.799" v="70"/>
          <ac:picMkLst>
            <pc:docMk/>
            <pc:sldMk cId="3080167561" sldId="267"/>
            <ac:picMk id="3074" creationId="{6D824977-4162-A00B-22B4-9AD2F6D2586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05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8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3423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999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4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80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4252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910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644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94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97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83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33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8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5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80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3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89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nnefrank.freetls.fastly.net/media/filer_public_thumbnails/filer_public/4a/bc/4abcc67c-89cc-40e1-b8af-7b8e090ec9a4/iwm_035.jpg__1536x1536_q85_subsampling-2.jpg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mojzagreb.info/svijet/nacisti-davidovu-zvijezdu-podigli-na-razinu-idovskog-simbola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profil-klett.hr/holokaust-zlocin-koji-je-obiljezio-20-stoljece" TargetMode="External"/><Relationship Id="rId5" Type="http://schemas.openxmlformats.org/officeDocument/2006/relationships/hyperlink" Target="https://hr.wikipedia.org/wiki/Holokaust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sabor.hr/hr/27-sijecnja-medunarodni-dan-sjecanja-na-zrtve-holokaust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black&#10;&#10;Description automatically generated">
            <a:extLst>
              <a:ext uri="{FF2B5EF4-FFF2-40B4-BE49-F238E27FC236}">
                <a16:creationId xmlns:a16="http://schemas.microsoft.com/office/drawing/2014/main" id="{7C032F06-D159-50F9-0D00-C8AE11961B9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alphaModFix amt="50000"/>
          </a:blip>
          <a:srcRect t="585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E67F7-FD51-1420-D1EF-878496E2A2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7200" b="1" err="1">
                <a:ea typeface="+mj-lt"/>
                <a:cs typeface="+mj-lt"/>
              </a:rPr>
              <a:t>Holocaust</a:t>
            </a:r>
            <a:endParaRPr lang="en-US" sz="7200" b="1" err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5EA7-FAFA-2145-2A9C-7596D66B9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hr-HR" sz="2400">
                <a:ea typeface="+mn-lt"/>
                <a:cs typeface="+mn-lt"/>
              </a:rPr>
              <a:t> </a:t>
            </a:r>
            <a:r>
              <a:rPr lang="hr-HR" sz="2400" err="1">
                <a:ea typeface="+mn-lt"/>
                <a:cs typeface="+mn-lt"/>
              </a:rPr>
              <a:t>Made</a:t>
            </a:r>
            <a:r>
              <a:rPr lang="hr-HR" sz="2400">
                <a:ea typeface="+mn-lt"/>
                <a:cs typeface="+mn-lt"/>
              </a:rPr>
              <a:t> </a:t>
            </a:r>
            <a:r>
              <a:rPr lang="hr-HR" sz="2400" err="1">
                <a:ea typeface="+mn-lt"/>
                <a:cs typeface="+mn-lt"/>
              </a:rPr>
              <a:t>by</a:t>
            </a:r>
            <a:r>
              <a:rPr lang="hr-HR" sz="2400">
                <a:ea typeface="+mn-lt"/>
                <a:cs typeface="+mn-lt"/>
              </a:rPr>
              <a:t>: Matej Perišić, Roko Banovac, Luka Rukavina, Petar </a:t>
            </a:r>
            <a:r>
              <a:rPr lang="hr-HR" sz="2400" err="1">
                <a:ea typeface="+mn-lt"/>
                <a:cs typeface="+mn-lt"/>
              </a:rPr>
              <a:t>Aladić</a:t>
            </a:r>
            <a:r>
              <a:rPr lang="hr-HR" sz="2400">
                <a:ea typeface="+mn-lt"/>
                <a:cs typeface="+mn-lt"/>
              </a:rPr>
              <a:t>, 1d, 23. 1. 2023.</a:t>
            </a:r>
            <a:endParaRPr lang="en-US" sz="2400" err="1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299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black&#10;&#10;Description automatically generated">
            <a:extLst>
              <a:ext uri="{FF2B5EF4-FFF2-40B4-BE49-F238E27FC236}">
                <a16:creationId xmlns:a16="http://schemas.microsoft.com/office/drawing/2014/main" id="{7C032F06-D159-50F9-0D00-C8AE11961B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alphaModFix amt="35000"/>
          </a:blip>
          <a:srcRect t="5858"/>
          <a:stretch/>
        </p:blipFill>
        <p:spPr>
          <a:xfrm>
            <a:off x="-3987606" y="-1616415"/>
            <a:ext cx="18057941" cy="10164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E67F7-FD51-1420-D1EF-878496E2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b="1" err="1"/>
              <a:t>Consequences</a:t>
            </a:r>
            <a:endParaRPr lang="en-US" b="1" err="1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C6183-3B73-05B0-E8EC-CADD82817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1215" y="2501296"/>
            <a:ext cx="9935707" cy="4363180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>
              <a:buSzPct val="114999"/>
            </a:pPr>
            <a:r>
              <a:rPr lang="en-US"/>
              <a:t>A huge number of victims: from 9 to 11 million, 5.29 to 6 million were Jews </a:t>
            </a:r>
          </a:p>
          <a:p>
            <a:pPr>
              <a:buSzPct val="114999"/>
            </a:pPr>
            <a:r>
              <a:rPr lang="en-US">
                <a:solidFill>
                  <a:schemeClr val="tx1"/>
                </a:solidFill>
                <a:latin typeface="Garamond"/>
              </a:rPr>
              <a:t>The second nation with the largest number of victims: "Roma"(Gypsies) - from 220 to 800 thousand</a:t>
            </a:r>
            <a:endParaRPr lang="hr-HR">
              <a:solidFill>
                <a:schemeClr val="tx1"/>
              </a:solidFill>
              <a:latin typeface="Garamond"/>
            </a:endParaRPr>
          </a:p>
          <a:p>
            <a:pPr>
              <a:buSzPct val="114999"/>
            </a:pPr>
            <a:r>
              <a:rPr lang="hr-HR" err="1">
                <a:solidFill>
                  <a:schemeClr val="tx1"/>
                </a:solidFill>
                <a:latin typeface="Garamond"/>
              </a:rPr>
              <a:t>Other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victims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of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the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Holocaust</a:t>
            </a:r>
            <a:r>
              <a:rPr lang="hr-HR">
                <a:solidFill>
                  <a:schemeClr val="tx1"/>
                </a:solidFill>
                <a:latin typeface="Garamond"/>
              </a:rPr>
              <a:t>: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Poles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Russians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Slavic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people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prisoners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of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war</a:t>
            </a:r>
            <a:r>
              <a:rPr lang="hr-HR">
                <a:solidFill>
                  <a:schemeClr val="tx1"/>
                </a:solidFill>
                <a:latin typeface="Garamond"/>
              </a:rPr>
              <a:t> ,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homosexuals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Jehovah’s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Witnesses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black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people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dissidents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politicals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opponents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of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the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Nazis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and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members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of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other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minority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groups</a:t>
            </a:r>
          </a:p>
          <a:p>
            <a:pPr>
              <a:buSzPct val="114999"/>
            </a:pPr>
            <a:r>
              <a:rPr lang="en">
                <a:ea typeface="+mn-lt"/>
                <a:cs typeface="+mn-lt"/>
              </a:rPr>
              <a:t>Holocaust Remembrance Day: January 27</a:t>
            </a:r>
            <a:endParaRPr lang="en">
              <a:solidFill>
                <a:schemeClr val="tx1"/>
              </a:solidFill>
              <a:latin typeface="Consolas"/>
            </a:endParaRPr>
          </a:p>
          <a:p>
            <a:pPr>
              <a:buSzPct val="114999"/>
            </a:pPr>
            <a:endParaRPr lang="hr-HR">
              <a:solidFill>
                <a:schemeClr val="tx1"/>
              </a:solidFill>
              <a:latin typeface="Garamond"/>
            </a:endParaRPr>
          </a:p>
          <a:p>
            <a:pPr>
              <a:buSzPct val="114999"/>
            </a:pPr>
            <a:endParaRPr lang="hr-HR">
              <a:latin typeface="inherit"/>
            </a:endParaRPr>
          </a:p>
          <a:p>
            <a:pPr>
              <a:buSzPct val="114999"/>
            </a:pPr>
            <a:endParaRPr lang="en-US" sz="2000">
              <a:latin typeface="inherit"/>
            </a:endParaRPr>
          </a:p>
          <a:p>
            <a:pPr>
              <a:buSzPct val="114999"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E9B1593-F922-95D2-9B5B-C80DA8424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8298AD-599A-DDDE-CEAF-5D760FB49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9" descr="A picture containing building, temple, place of worship&#10;&#10;Description automatically generated">
            <a:extLst>
              <a:ext uri="{FF2B5EF4-FFF2-40B4-BE49-F238E27FC236}">
                <a16:creationId xmlns:a16="http://schemas.microsoft.com/office/drawing/2014/main" id="{1729D4AA-EEB3-01B9-01E6-1A6DE36D73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551" y="847545"/>
            <a:ext cx="7013274" cy="523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472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black&#10;&#10;Description automatically generated">
            <a:extLst>
              <a:ext uri="{FF2B5EF4-FFF2-40B4-BE49-F238E27FC236}">
                <a16:creationId xmlns:a16="http://schemas.microsoft.com/office/drawing/2014/main" id="{7C032F06-D159-50F9-0D00-C8AE11961B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alphaModFix amt="35000"/>
          </a:blip>
          <a:srcRect t="5858"/>
          <a:stretch/>
        </p:blipFill>
        <p:spPr>
          <a:xfrm>
            <a:off x="-3819" y="3514"/>
            <a:ext cx="15829451" cy="8899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E67F7-FD51-1420-D1EF-878496E2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b="1"/>
              <a:t>Sou</a:t>
            </a:r>
            <a:r>
              <a:rPr lang="hr-HR" sz="6000" b="1"/>
              <a:t>r</a:t>
            </a:r>
            <a:r>
              <a:rPr lang="en-US" sz="6000" b="1" err="1"/>
              <a:t>ces</a:t>
            </a:r>
            <a:r>
              <a:rPr lang="en-US" sz="6000" b="1"/>
              <a:t> </a:t>
            </a:r>
            <a:endParaRPr lang="en-US" sz="4800" b="1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CC78B-27F9-1AF3-772B-3B0211622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9211" y="2723380"/>
            <a:ext cx="10138567" cy="3955531"/>
          </a:xfrm>
        </p:spPr>
        <p:txBody>
          <a:bodyPr>
            <a:normAutofit lnSpcReduction="10000"/>
          </a:bodyPr>
          <a:lstStyle/>
          <a:p>
            <a:r>
              <a:rPr lang="en-US">
                <a:hlinkClick r:id="rId5"/>
              </a:rPr>
              <a:t>https://hr.wikipedia.org/wiki/Holokaust</a:t>
            </a:r>
          </a:p>
          <a:p>
            <a:pPr>
              <a:buSzPct val="114999"/>
            </a:pPr>
            <a:r>
              <a:rPr lang="en-US">
                <a:hlinkClick r:id="rId6"/>
              </a:rPr>
              <a:t>https://www.profil-klett.hr/holokaust-zlocin-koji-je-obiljezio-20-stoljece</a:t>
            </a:r>
          </a:p>
          <a:p>
            <a:pPr>
              <a:buSzPct val="114999"/>
            </a:pPr>
            <a:r>
              <a:rPr lang="en-US">
                <a:hlinkClick r:id="rId7"/>
              </a:rPr>
              <a:t>https://mojzagreb.info/svijet/nacisti-davidovu-zvijezdu-podigli-na-razinu-idovskog-simbola</a:t>
            </a:r>
          </a:p>
          <a:p>
            <a:pPr>
              <a:buSzPct val="114999"/>
            </a:pPr>
            <a:r>
              <a:rPr lang="en-US">
                <a:hlinkClick r:id="rId8"/>
              </a:rPr>
              <a:t>https://annefrank.freetls.fastly.net/media/filer_public_thumbnails/filer_public/4a/bc/4abcc67c-89cc-40e1-b8af-7b8e090ec9a4/iwm_035.jpg__1536x1536_q85_subsampling-2.jpg</a:t>
            </a:r>
            <a:endParaRPr lang="en-US"/>
          </a:p>
          <a:p>
            <a:pPr>
              <a:buSzPct val="114999"/>
            </a:pPr>
            <a:r>
              <a:rPr lang="en-US">
                <a:hlinkClick r:id="rId9"/>
              </a:rPr>
              <a:t>https://www.sabor.hr/hr/27-sijecnja-medunarodni-dan-sjecanja-na-zrtve-holokausta</a:t>
            </a:r>
            <a:endParaRPr lang="en-US"/>
          </a:p>
          <a:p>
            <a:pPr>
              <a:buSzPct val="114999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1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black&#10;&#10;Description automatically generated">
            <a:extLst>
              <a:ext uri="{FF2B5EF4-FFF2-40B4-BE49-F238E27FC236}">
                <a16:creationId xmlns:a16="http://schemas.microsoft.com/office/drawing/2014/main" id="{7C032F06-D159-50F9-0D00-C8AE11961B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alphaModFix amt="35000"/>
          </a:blip>
          <a:srcRect t="5858"/>
          <a:stretch/>
        </p:blipFill>
        <p:spPr>
          <a:xfrm>
            <a:off x="-15735" y="1"/>
            <a:ext cx="12229961" cy="6939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E67F7-FD51-1420-D1EF-878496E2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44" y="2491755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/>
              <a:t>Thank you for your attention!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CC78B-27F9-1AF3-772B-3B0211622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4796" y="4563682"/>
            <a:ext cx="10152944" cy="1482626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A4744-6CF4-83C0-5BF4-6B3B35043E8F}"/>
              </a:ext>
            </a:extLst>
          </p:cNvPr>
          <p:cNvSpPr txBox="1"/>
          <p:nvPr/>
        </p:nvSpPr>
        <p:spPr>
          <a:xfrm>
            <a:off x="6030951" y="2732048"/>
            <a:ext cx="54176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8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black&#10;&#10;Description automatically generated">
            <a:extLst>
              <a:ext uri="{FF2B5EF4-FFF2-40B4-BE49-F238E27FC236}">
                <a16:creationId xmlns:a16="http://schemas.microsoft.com/office/drawing/2014/main" id="{7C032F06-D159-50F9-0D00-C8AE11961B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alphaModFix amt="35000"/>
          </a:blip>
          <a:srcRect t="5858"/>
          <a:stretch/>
        </p:blipFill>
        <p:spPr>
          <a:xfrm>
            <a:off x="-10488965" y="-2898781"/>
            <a:ext cx="33182922" cy="18661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E67F7-FD51-1420-D1EF-878496E2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b="1" err="1">
                <a:ea typeface="+mj-lt"/>
                <a:cs typeface="+mj-lt"/>
              </a:rPr>
              <a:t>What</a:t>
            </a:r>
            <a:r>
              <a:rPr lang="hr-HR" b="1">
                <a:ea typeface="+mj-lt"/>
                <a:cs typeface="+mj-lt"/>
              </a:rPr>
              <a:t> </a:t>
            </a:r>
            <a:r>
              <a:rPr lang="hr-HR" b="1" err="1">
                <a:ea typeface="+mj-lt"/>
                <a:cs typeface="+mj-lt"/>
              </a:rPr>
              <a:t>is</a:t>
            </a:r>
            <a:r>
              <a:rPr lang="hr-HR" b="1">
                <a:ea typeface="+mj-lt"/>
                <a:cs typeface="+mj-lt"/>
              </a:rPr>
              <a:t> </a:t>
            </a:r>
            <a:r>
              <a:rPr lang="hr-HR" b="1" err="1">
                <a:ea typeface="+mj-lt"/>
                <a:cs typeface="+mj-lt"/>
              </a:rPr>
              <a:t>Holocaust</a:t>
            </a:r>
            <a:r>
              <a:rPr lang="hr-HR" b="1">
                <a:ea typeface="+mj-lt"/>
                <a:cs typeface="+mj-lt"/>
              </a:rPr>
              <a:t>?</a:t>
            </a:r>
            <a:endParaRPr lang="en-US" b="1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5EA7-FAFA-2145-2A9C-7596D66B9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State persecution and genocide of different ethnic, religious and political groups of people during the  World War</a:t>
            </a:r>
            <a:r>
              <a:rPr lang="hr-HR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II.</a:t>
            </a:r>
          </a:p>
          <a:p>
            <a:pPr>
              <a:buSzPct val="114999"/>
            </a:pPr>
            <a:r>
              <a:rPr lang="hr-HR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It</a:t>
            </a:r>
            <a:r>
              <a:rPr lang="hr-HR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</a:t>
            </a:r>
            <a:r>
              <a:rPr lang="hr-HR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lasted</a:t>
            </a:r>
            <a:r>
              <a:rPr lang="hr-HR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</a:t>
            </a:r>
            <a:r>
              <a:rPr lang="hr-HR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from</a:t>
            </a:r>
            <a:r>
              <a:rPr lang="hr-HR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1941. to 1945.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>
              <a:buSzPct val="114999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Most of the victims of the Holocaust died in Nazi concentration camps, of which there were about 42,500</a:t>
            </a:r>
            <a:endParaRPr lang="hr-HR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>
              <a:buSzPct val="114999"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73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black&#10;&#10;Description automatically generated">
            <a:extLst>
              <a:ext uri="{FF2B5EF4-FFF2-40B4-BE49-F238E27FC236}">
                <a16:creationId xmlns:a16="http://schemas.microsoft.com/office/drawing/2014/main" id="{7C032F06-D159-50F9-0D00-C8AE11961B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alphaModFix amt="35000"/>
          </a:blip>
          <a:srcRect t="5858"/>
          <a:stretch/>
        </p:blipFill>
        <p:spPr>
          <a:xfrm>
            <a:off x="-16188886" y="-4845160"/>
            <a:ext cx="44584167" cy="250597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E67F7-FD51-1420-D1EF-878496E2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b="1" err="1">
                <a:ea typeface="+mj-lt"/>
                <a:cs typeface="+mj-lt"/>
              </a:rPr>
              <a:t>Meaning</a:t>
            </a:r>
            <a:r>
              <a:rPr lang="hr-HR" b="1">
                <a:ea typeface="+mj-lt"/>
                <a:cs typeface="+mj-lt"/>
              </a:rPr>
              <a:t> </a:t>
            </a:r>
            <a:r>
              <a:rPr lang="hr-HR" b="1" err="1">
                <a:ea typeface="+mj-lt"/>
                <a:cs typeface="+mj-lt"/>
              </a:rPr>
              <a:t>of</a:t>
            </a:r>
            <a:r>
              <a:rPr lang="hr-HR" b="1">
                <a:ea typeface="+mj-lt"/>
                <a:cs typeface="+mj-lt"/>
              </a:rPr>
              <a:t> </a:t>
            </a:r>
            <a:r>
              <a:rPr lang="hr-HR" b="1" err="1">
                <a:ea typeface="+mj-lt"/>
                <a:cs typeface="+mj-lt"/>
              </a:rPr>
              <a:t>Holocaust</a:t>
            </a:r>
            <a:endParaRPr lang="en-US" b="1" err="1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5EA7-FAFA-2145-2A9C-7596D66B9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SzPct val="114999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The word holocaust comes from the Greek word for the burnt offerings that they offered to their gods.</a:t>
            </a:r>
            <a:endParaRPr lang="hr-HR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>
              <a:buSzPct val="114999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The Hebrew name is "</a:t>
            </a:r>
            <a:r>
              <a:rPr lang="en-US" b="1" err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shoah</a:t>
            </a:r>
            <a:r>
              <a:rPr lang="en-US" b="1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",</a:t>
            </a: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 which translates to catastrophe</a:t>
            </a:r>
            <a:endParaRPr lang="hr-HR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>
              <a:buSzPct val="114999"/>
            </a:pPr>
            <a:endParaRPr lang="en-US">
              <a:ea typeface="+mn-lt"/>
              <a:cs typeface="+mn-lt"/>
            </a:endParaRPr>
          </a:p>
          <a:p>
            <a:pPr>
              <a:buSzPct val="114999"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91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black&#10;&#10;Description automatically generated">
            <a:extLst>
              <a:ext uri="{FF2B5EF4-FFF2-40B4-BE49-F238E27FC236}">
                <a16:creationId xmlns:a16="http://schemas.microsoft.com/office/drawing/2014/main" id="{7C032F06-D159-50F9-0D00-C8AE11961B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alphaModFix amt="35000"/>
          </a:blip>
          <a:srcRect t="5858"/>
          <a:stretch/>
        </p:blipFill>
        <p:spPr>
          <a:xfrm>
            <a:off x="-17137792" y="-3407423"/>
            <a:ext cx="37884318" cy="21307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E67F7-FD51-1420-D1EF-878496E2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b="1" err="1">
                <a:ea typeface="+mj-lt"/>
                <a:cs typeface="+mj-lt"/>
              </a:rPr>
              <a:t>Proceeding</a:t>
            </a:r>
            <a:r>
              <a:rPr lang="hr-HR" b="1">
                <a:ea typeface="+mj-lt"/>
                <a:cs typeface="+mj-lt"/>
              </a:rPr>
              <a:t> </a:t>
            </a:r>
            <a:r>
              <a:rPr lang="hr-HR" b="1" err="1">
                <a:ea typeface="+mj-lt"/>
                <a:cs typeface="+mj-lt"/>
              </a:rPr>
              <a:t>of</a:t>
            </a:r>
            <a:r>
              <a:rPr lang="hr-HR" b="1">
                <a:ea typeface="+mj-lt"/>
                <a:cs typeface="+mj-lt"/>
              </a:rPr>
              <a:t> </a:t>
            </a:r>
            <a:r>
              <a:rPr lang="hr-HR" b="1" err="1">
                <a:ea typeface="+mj-lt"/>
                <a:cs typeface="+mj-lt"/>
              </a:rPr>
              <a:t>Holocaust</a:t>
            </a:r>
            <a:endParaRPr lang="en-US" b="1" err="1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5EA7-FAFA-2145-2A9C-7596D66B9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1" y="2556932"/>
            <a:ext cx="9601196" cy="36352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SzPct val="114999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Anti-Semitism began with the arrival of Adolf Hitler and the Nazi movement to power in Germany in</a:t>
            </a:r>
            <a:r>
              <a:rPr lang="hr-HR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1933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>
              <a:buSzPct val="114999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In September 1935, the Nürnberg Laws were introduced, which negatively related to Jews </a:t>
            </a:r>
            <a:endParaRPr lang="hr-HR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>
              <a:buSzPct val="114999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Autumn 1941 - the deportation of Jews to the East begins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SzPct val="114999"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>
                <a:ea typeface="+mn-lt"/>
                <a:cs typeface="+mn-lt"/>
              </a:rPr>
              <a:t/>
            </a:r>
            <a:br>
              <a:rPr lang="en-US">
                <a:ea typeface="+mn-lt"/>
                <a:cs typeface="+mn-lt"/>
              </a:rPr>
            </a:br>
            <a:endParaRPr lang="hr-HR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97538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black&#10;&#10;Description automatically generated">
            <a:extLst>
              <a:ext uri="{FF2B5EF4-FFF2-40B4-BE49-F238E27FC236}">
                <a16:creationId xmlns:a16="http://schemas.microsoft.com/office/drawing/2014/main" id="{7C032F06-D159-50F9-0D00-C8AE11961B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alphaModFix amt="35000"/>
          </a:blip>
          <a:srcRect t="5858"/>
          <a:stretch/>
        </p:blipFill>
        <p:spPr>
          <a:xfrm>
            <a:off x="-17137792" y="-3407423"/>
            <a:ext cx="37884318" cy="21307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E67F7-FD51-1420-D1EF-878496E2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b="1" err="1">
                <a:ea typeface="+mj-lt"/>
                <a:cs typeface="+mj-lt"/>
              </a:rPr>
              <a:t>Proceeding</a:t>
            </a:r>
            <a:r>
              <a:rPr lang="hr-HR" b="1">
                <a:ea typeface="+mj-lt"/>
                <a:cs typeface="+mj-lt"/>
              </a:rPr>
              <a:t> </a:t>
            </a:r>
            <a:r>
              <a:rPr lang="hr-HR" b="1" err="1">
                <a:ea typeface="+mj-lt"/>
                <a:cs typeface="+mj-lt"/>
              </a:rPr>
              <a:t>of</a:t>
            </a:r>
            <a:r>
              <a:rPr lang="hr-HR" b="1">
                <a:ea typeface="+mj-lt"/>
                <a:cs typeface="+mj-lt"/>
              </a:rPr>
              <a:t> </a:t>
            </a:r>
            <a:r>
              <a:rPr lang="hr-HR" b="1" err="1">
                <a:ea typeface="+mj-lt"/>
                <a:cs typeface="+mj-lt"/>
              </a:rPr>
              <a:t>Holocaust</a:t>
            </a:r>
            <a:endParaRPr lang="en-US" b="1" err="1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65EA7-FAFA-2145-2A9C-7596D66B9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1" y="2556932"/>
            <a:ext cx="9601196" cy="363523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SzPct val="114999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Anti-Semitism began with the arrival of Adolf Hitler and the Nazi movement to power in Germany in</a:t>
            </a:r>
            <a:r>
              <a:rPr lang="hr-HR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 1933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>
              <a:buSzPct val="114999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In September 1935, the Nürnberg Laws were introduced, which negatively related to Jews </a:t>
            </a:r>
            <a:endParaRPr lang="hr-HR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>
              <a:buSzPct val="114999"/>
            </a:pPr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  <a:ea typeface="+mn-lt"/>
                <a:cs typeface="+mn-lt"/>
              </a:rPr>
              <a:t>Autumn 1941 - the deportation of Jews to the East begins</a:t>
            </a:r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SzPct val="114999"/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>
                <a:ea typeface="+mn-lt"/>
                <a:cs typeface="+mn-lt"/>
              </a:rPr>
              <a:t/>
            </a:r>
            <a:br>
              <a:rPr lang="en-US">
                <a:ea typeface="+mn-lt"/>
                <a:cs typeface="+mn-lt"/>
              </a:rPr>
            </a:br>
            <a:endParaRPr lang="hr-HR">
              <a:ea typeface="+mn-lt"/>
              <a:cs typeface="+mn-lt"/>
            </a:endParaRPr>
          </a:p>
        </p:txBody>
      </p:sp>
      <p:pic>
        <p:nvPicPr>
          <p:cNvPr id="6" name="Picture 6" descr="A picture containing outdoor, old, railroad&#10;&#10;Description automatically generated">
            <a:extLst>
              <a:ext uri="{FF2B5EF4-FFF2-40B4-BE49-F238E27FC236}">
                <a16:creationId xmlns:a16="http://schemas.microsoft.com/office/drawing/2014/main" id="{EDA33C37-552D-AE22-A925-5BD09E7AD3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1916" y="832539"/>
            <a:ext cx="6842545" cy="519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0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black&#10;&#10;Description automatically generated">
            <a:extLst>
              <a:ext uri="{FF2B5EF4-FFF2-40B4-BE49-F238E27FC236}">
                <a16:creationId xmlns:a16="http://schemas.microsoft.com/office/drawing/2014/main" id="{7C032F06-D159-50F9-0D00-C8AE11961B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alphaModFix amt="35000"/>
          </a:blip>
          <a:srcRect t="5858"/>
          <a:stretch/>
        </p:blipFill>
        <p:spPr>
          <a:xfrm>
            <a:off x="-15387592" y="-5819315"/>
            <a:ext cx="35684583" cy="20070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E67F7-FD51-1420-D1EF-878496E2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b="1" err="1"/>
              <a:t>Examples</a:t>
            </a:r>
            <a:r>
              <a:rPr lang="hr-HR" b="1"/>
              <a:t> </a:t>
            </a:r>
            <a:r>
              <a:rPr lang="hr-HR" b="1" err="1"/>
              <a:t>of</a:t>
            </a:r>
            <a:r>
              <a:rPr lang="hr-HR" b="1"/>
              <a:t> </a:t>
            </a:r>
            <a:r>
              <a:rPr lang="hr-HR" b="1" err="1"/>
              <a:t>antisemitism</a:t>
            </a:r>
            <a:endParaRPr lang="hr-HR" b="1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CC78B-27F9-1AF3-772B-3B0211622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8605" y="2709003"/>
            <a:ext cx="10239680" cy="3969908"/>
          </a:xfrm>
        </p:spPr>
        <p:txBody>
          <a:bodyPr>
            <a:normAutofit/>
          </a:bodyPr>
          <a:lstStyle/>
          <a:p>
            <a:r>
              <a:rPr lang="en-US"/>
              <a:t>Jews lost their German citizenship</a:t>
            </a:r>
          </a:p>
          <a:p>
            <a:pPr>
              <a:buSzPct val="114999"/>
            </a:pPr>
            <a:r>
              <a:rPr lang="en-US"/>
              <a:t>It </a:t>
            </a:r>
            <a:r>
              <a:rPr lang="hr-HR" err="1"/>
              <a:t>was</a:t>
            </a:r>
            <a:r>
              <a:rPr lang="hr-HR"/>
              <a:t> </a:t>
            </a:r>
            <a:r>
              <a:rPr lang="en-US"/>
              <a:t>forbidden for Jews to stay in public place</a:t>
            </a:r>
            <a:r>
              <a:rPr lang="hr-HR"/>
              <a:t>s</a:t>
            </a:r>
            <a:endParaRPr lang="en-US"/>
          </a:p>
          <a:p>
            <a:pPr>
              <a:buSzPct val="114999"/>
            </a:pPr>
            <a:r>
              <a:rPr lang="en-US"/>
              <a:t>Women and children were killed in the process, while men became slaves </a:t>
            </a:r>
          </a:p>
          <a:p>
            <a:pPr>
              <a:buSzPct val="114999"/>
            </a:pPr>
            <a:r>
              <a:rPr lang="en-US">
                <a:ea typeface="+mn-lt"/>
                <a:cs typeface="+mn-lt"/>
              </a:rPr>
              <a:t>They may not perform any public service, nor can their children attend public schools 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19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black&#10;&#10;Description automatically generated">
            <a:extLst>
              <a:ext uri="{FF2B5EF4-FFF2-40B4-BE49-F238E27FC236}">
                <a16:creationId xmlns:a16="http://schemas.microsoft.com/office/drawing/2014/main" id="{7C032F06-D159-50F9-0D00-C8AE11961B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alphaModFix amt="35000"/>
          </a:blip>
          <a:srcRect t="5858"/>
          <a:stretch/>
        </p:blipFill>
        <p:spPr>
          <a:xfrm>
            <a:off x="-15387592" y="-5819315"/>
            <a:ext cx="35684583" cy="20070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E67F7-FD51-1420-D1EF-878496E2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b="1" err="1"/>
              <a:t>Examples</a:t>
            </a:r>
            <a:r>
              <a:rPr lang="hr-HR" b="1"/>
              <a:t> </a:t>
            </a:r>
            <a:r>
              <a:rPr lang="hr-HR" b="1" err="1"/>
              <a:t>of</a:t>
            </a:r>
            <a:r>
              <a:rPr lang="hr-HR" b="1"/>
              <a:t> </a:t>
            </a:r>
            <a:r>
              <a:rPr lang="hr-HR" b="1" err="1"/>
              <a:t>antisemitism</a:t>
            </a:r>
            <a:endParaRPr lang="hr-HR" b="1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CC78B-27F9-1AF3-772B-3B0211622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53588" y="2709003"/>
            <a:ext cx="4718304" cy="3969908"/>
          </a:xfrm>
        </p:spPr>
        <p:txBody>
          <a:bodyPr>
            <a:normAutofit/>
          </a:bodyPr>
          <a:lstStyle/>
          <a:p>
            <a:r>
              <a:rPr lang="en-US"/>
              <a:t>Jews lost their German citizenship</a:t>
            </a:r>
          </a:p>
          <a:p>
            <a:pPr>
              <a:buSzPct val="114999"/>
            </a:pPr>
            <a:r>
              <a:rPr lang="en-US"/>
              <a:t>It </a:t>
            </a:r>
            <a:r>
              <a:rPr lang="hr-HR"/>
              <a:t>was </a:t>
            </a:r>
            <a:r>
              <a:rPr lang="en-US"/>
              <a:t>forbidden for Jews to stay in public place</a:t>
            </a:r>
            <a:r>
              <a:rPr lang="hr-HR"/>
              <a:t>s</a:t>
            </a:r>
            <a:endParaRPr lang="en-US"/>
          </a:p>
          <a:p>
            <a:pPr>
              <a:buSzPct val="114999"/>
            </a:pPr>
            <a:r>
              <a:rPr lang="en-US"/>
              <a:t>Women and children were killed in the process, while men became slaves </a:t>
            </a:r>
            <a:br>
              <a:rPr lang="en-US"/>
            </a:b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A4744-6CF4-83C0-5BF4-6B3B35043E8F}"/>
              </a:ext>
            </a:extLst>
          </p:cNvPr>
          <p:cNvSpPr txBox="1"/>
          <p:nvPr/>
        </p:nvSpPr>
        <p:spPr>
          <a:xfrm>
            <a:off x="6030951" y="2732048"/>
            <a:ext cx="5417633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They may not perform any public service, nor can their children attend public schools</a:t>
            </a:r>
            <a:r>
              <a:rPr lang="en-US"/>
              <a:t> </a:t>
            </a:r>
          </a:p>
          <a:p>
            <a:r>
              <a:rPr lang="en-US"/>
              <a:t/>
            </a:r>
            <a:br>
              <a:rPr lang="en-US"/>
            </a:br>
            <a:endParaRPr lang="en-US"/>
          </a:p>
          <a:p>
            <a:pPr algn="l"/>
            <a:endParaRPr lang="en-US"/>
          </a:p>
        </p:txBody>
      </p:sp>
      <p:pic>
        <p:nvPicPr>
          <p:cNvPr id="8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817CF620-A5DF-CF63-5A24-90516D9F2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5193" y="1784728"/>
            <a:ext cx="8335991" cy="392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36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black&#10;&#10;Description automatically generated">
            <a:extLst>
              <a:ext uri="{FF2B5EF4-FFF2-40B4-BE49-F238E27FC236}">
                <a16:creationId xmlns:a16="http://schemas.microsoft.com/office/drawing/2014/main" id="{7C032F06-D159-50F9-0D00-C8AE11961B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alphaModFix amt="35000"/>
          </a:blip>
          <a:srcRect t="5858"/>
          <a:stretch/>
        </p:blipFill>
        <p:spPr>
          <a:xfrm>
            <a:off x="-3819" y="-1721769"/>
            <a:ext cx="15829451" cy="8899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E67F7-FD51-1420-D1EF-878496E2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b="1">
                <a:solidFill>
                  <a:schemeClr val="tx1"/>
                </a:solidFill>
                <a:ea typeface="+mj-lt"/>
                <a:cs typeface="+mj-lt"/>
              </a:rPr>
              <a:t>The Holocaust in the Independent State of Croatia :</a:t>
            </a:r>
            <a:endParaRPr lang="hr-HR" b="1">
              <a:solidFill>
                <a:schemeClr val="tx1"/>
              </a:solidFill>
              <a:ea typeface="+mj-lt"/>
              <a:cs typeface="+mj-lt"/>
            </a:endParaRPr>
          </a:p>
          <a:p>
            <a:endParaRPr lang="hr-HR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9CC78B-27F9-1AF3-772B-3B0211622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834" y="2723380"/>
            <a:ext cx="10109812" cy="3955531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Between 70,000 and 100,000 prisoners were killed in </a:t>
            </a:r>
            <a:r>
              <a:rPr lang="en-US" err="1">
                <a:solidFill>
                  <a:schemeClr val="tx1"/>
                </a:solidFill>
                <a:ea typeface="+mn-lt"/>
                <a:cs typeface="+mn-lt"/>
              </a:rPr>
              <a:t>Jasenovac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, the only concentration camp in Europe that was not under German administration</a:t>
            </a:r>
            <a:endParaRPr lang="hr-HR">
              <a:solidFill>
                <a:schemeClr val="tx1"/>
              </a:solidFill>
              <a:ea typeface="+mn-lt"/>
              <a:cs typeface="+mn-lt"/>
            </a:endParaRPr>
          </a:p>
          <a:p>
            <a:pPr marL="0" indent="0">
              <a:buSzPct val="114999"/>
              <a:buNone/>
            </a:pP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A4744-6CF4-83C0-5BF4-6B3B35043E8F}"/>
              </a:ext>
            </a:extLst>
          </p:cNvPr>
          <p:cNvSpPr txBox="1"/>
          <p:nvPr/>
        </p:nvSpPr>
        <p:spPr>
          <a:xfrm>
            <a:off x="5383970" y="4356690"/>
            <a:ext cx="54176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07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sky, outdoor, black&#10;&#10;Description automatically generated">
            <a:extLst>
              <a:ext uri="{FF2B5EF4-FFF2-40B4-BE49-F238E27FC236}">
                <a16:creationId xmlns:a16="http://schemas.microsoft.com/office/drawing/2014/main" id="{7C032F06-D159-50F9-0D00-C8AE11961B9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alphaModFix amt="35000"/>
          </a:blip>
          <a:srcRect t="5858"/>
          <a:stretch/>
        </p:blipFill>
        <p:spPr>
          <a:xfrm>
            <a:off x="-3987606" y="-1616415"/>
            <a:ext cx="18057941" cy="10164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DE67F7-FD51-1420-D1EF-878496E2A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b="1" err="1"/>
              <a:t>Consequences</a:t>
            </a:r>
            <a:endParaRPr lang="en-US" b="1" err="1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C6183-3B73-05B0-E8EC-CADD82817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1215" y="2501296"/>
            <a:ext cx="9935707" cy="4363180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>
              <a:buSzPct val="114999"/>
            </a:pPr>
            <a:r>
              <a:rPr lang="en-US"/>
              <a:t>A huge number of victims: from 9 to 11 million, 5.29 to 6 million were Jews </a:t>
            </a:r>
          </a:p>
          <a:p>
            <a:pPr>
              <a:buSzPct val="114999"/>
            </a:pPr>
            <a:r>
              <a:rPr lang="en-US">
                <a:solidFill>
                  <a:schemeClr val="tx1"/>
                </a:solidFill>
                <a:latin typeface="Garamond"/>
              </a:rPr>
              <a:t>The second nation with the largest number of victims: "Roma"(Gypsies) - from 220 to 800 thousand</a:t>
            </a:r>
            <a:endParaRPr lang="hr-HR">
              <a:solidFill>
                <a:schemeClr val="tx1"/>
              </a:solidFill>
              <a:latin typeface="Garamond"/>
            </a:endParaRPr>
          </a:p>
          <a:p>
            <a:pPr>
              <a:buSzPct val="114999"/>
            </a:pPr>
            <a:r>
              <a:rPr lang="hr-HR" err="1">
                <a:solidFill>
                  <a:schemeClr val="tx1"/>
                </a:solidFill>
                <a:latin typeface="Garamond"/>
              </a:rPr>
              <a:t>Other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victims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of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the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Holocaust</a:t>
            </a:r>
            <a:r>
              <a:rPr lang="hr-HR">
                <a:solidFill>
                  <a:schemeClr val="tx1"/>
                </a:solidFill>
                <a:latin typeface="Garamond"/>
              </a:rPr>
              <a:t>: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Poles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Russians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Slavic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people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prisoners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of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war</a:t>
            </a:r>
            <a:r>
              <a:rPr lang="hr-HR">
                <a:solidFill>
                  <a:schemeClr val="tx1"/>
                </a:solidFill>
                <a:latin typeface="Garamond"/>
              </a:rPr>
              <a:t> ,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homosexuals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Jehovah’s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Witnesses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black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people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dissidents</a:t>
            </a:r>
            <a:r>
              <a:rPr lang="hr-HR">
                <a:solidFill>
                  <a:schemeClr val="tx1"/>
                </a:solidFill>
                <a:latin typeface="Garamond"/>
              </a:rPr>
              <a:t>,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politicals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opponents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of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the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Nazis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and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members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of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other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minority</a:t>
            </a:r>
            <a:r>
              <a:rPr lang="hr-HR">
                <a:solidFill>
                  <a:schemeClr val="tx1"/>
                </a:solidFill>
                <a:latin typeface="Garamond"/>
              </a:rPr>
              <a:t> </a:t>
            </a:r>
            <a:r>
              <a:rPr lang="hr-HR" err="1">
                <a:solidFill>
                  <a:schemeClr val="tx1"/>
                </a:solidFill>
                <a:latin typeface="Garamond"/>
              </a:rPr>
              <a:t>groups</a:t>
            </a:r>
          </a:p>
          <a:p>
            <a:pPr>
              <a:buSzPct val="114999"/>
            </a:pPr>
            <a:r>
              <a:rPr lang="en">
                <a:ea typeface="+mn-lt"/>
                <a:cs typeface="+mn-lt"/>
              </a:rPr>
              <a:t>Holocaust Remembrance Day: January 27</a:t>
            </a:r>
            <a:endParaRPr lang="en">
              <a:solidFill>
                <a:schemeClr val="tx1"/>
              </a:solidFill>
              <a:latin typeface="Consolas"/>
            </a:endParaRPr>
          </a:p>
          <a:p>
            <a:pPr>
              <a:buSzPct val="114999"/>
            </a:pPr>
            <a:endParaRPr lang="hr-HR">
              <a:solidFill>
                <a:schemeClr val="tx1"/>
              </a:solidFill>
              <a:latin typeface="Garamond"/>
            </a:endParaRPr>
          </a:p>
          <a:p>
            <a:pPr>
              <a:buSzPct val="114999"/>
            </a:pPr>
            <a:endParaRPr lang="hr-HR">
              <a:latin typeface="inherit"/>
            </a:endParaRPr>
          </a:p>
          <a:p>
            <a:pPr>
              <a:buSzPct val="114999"/>
            </a:pPr>
            <a:endParaRPr lang="en-US" sz="2000">
              <a:latin typeface="inherit"/>
            </a:endParaRPr>
          </a:p>
          <a:p>
            <a:pPr>
              <a:buSzPct val="114999"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E9B1593-F922-95D2-9B5B-C80DA8424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8298AD-599A-DDDE-CEAF-5D760FB49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2920"/>
            <a:ext cx="65" cy="251359"/>
          </a:xfrm>
          <a:prstGeom prst="rect">
            <a:avLst/>
          </a:prstGeom>
          <a:solidFill>
            <a:srgbClr val="30313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altLang="sr-Latn-R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67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c8e87a-1df1-4a78-94b4-feb5077509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0E02FAA450F4AB97E6AD73AC4E38A" ma:contentTypeVersion="10" ma:contentTypeDescription="Create a new document." ma:contentTypeScope="" ma:versionID="aff29a66df0a7776041c5db815e95a4f">
  <xsd:schema xmlns:xsd="http://www.w3.org/2001/XMLSchema" xmlns:xs="http://www.w3.org/2001/XMLSchema" xmlns:p="http://schemas.microsoft.com/office/2006/metadata/properties" xmlns:ns3="f9c8e87a-1df1-4a78-94b4-feb50775094c" xmlns:ns4="bc39634f-0dea-49af-ac54-cef8e4dadb9c" targetNamespace="http://schemas.microsoft.com/office/2006/metadata/properties" ma:root="true" ma:fieldsID="668bc8bcaf827bc409cf26246730bdf9" ns3:_="" ns4:_="">
    <xsd:import namespace="f9c8e87a-1df1-4a78-94b4-feb50775094c"/>
    <xsd:import namespace="bc39634f-0dea-49af-ac54-cef8e4dadb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e87a-1df1-4a78-94b4-feb507750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9634f-0dea-49af-ac54-cef8e4dadb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6B329F-C917-4DD4-A7D0-DECA0AD89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1236D8-F273-46E1-94FE-C72052E32362}">
  <ds:schemaRefs>
    <ds:schemaRef ds:uri="bc39634f-0dea-49af-ac54-cef8e4dadb9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9c8e87a-1df1-4a78-94b4-feb50775094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D1CBC7A-19B9-4BE1-A936-68FBDF691A3F}">
  <ds:schemaRefs>
    <ds:schemaRef ds:uri="bc39634f-0dea-49af-ac54-cef8e4dadb9c"/>
    <ds:schemaRef ds:uri="f9c8e87a-1df1-4a78-94b4-feb5077509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Široki zaslon</PresentationFormat>
  <Paragraphs>60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Consolas</vt:lpstr>
      <vt:lpstr>Garamond</vt:lpstr>
      <vt:lpstr>inherit</vt:lpstr>
      <vt:lpstr>Organic</vt:lpstr>
      <vt:lpstr>Holocaust</vt:lpstr>
      <vt:lpstr>What is Holocaust?</vt:lpstr>
      <vt:lpstr>Meaning of Holocaust</vt:lpstr>
      <vt:lpstr>Proceeding of Holocaust</vt:lpstr>
      <vt:lpstr>Proceeding of Holocaust</vt:lpstr>
      <vt:lpstr>Examples of antisemitism</vt:lpstr>
      <vt:lpstr>Examples of antisemitism</vt:lpstr>
      <vt:lpstr>The Holocaust in the Independent State of Croatia : </vt:lpstr>
      <vt:lpstr>Consequences</vt:lpstr>
      <vt:lpstr>Consequences</vt:lpstr>
      <vt:lpstr>Sources 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Holocaust</dc:title>
  <dc:creator>MATEJ PERIŠIĆ</dc:creator>
  <cp:lastModifiedBy>DANIJEL</cp:lastModifiedBy>
  <cp:revision>1</cp:revision>
  <dcterms:created xsi:type="dcterms:W3CDTF">2023-01-24T16:40:51Z</dcterms:created>
  <dcterms:modified xsi:type="dcterms:W3CDTF">2023-01-27T12:54:40Z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0x01010059D0E02FAA450F4AB97E6AD73AC4E38A</vt:lpwstr>
  </property>
</Properties>
</file>