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0DD9D1-2A96-420A-9BDA-126EACE0ACF4}" v="154" dt="2023-04-27T14:24:20.9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lo Matanović" userId="S::karlo.matanovic@skole.hr::60ce3777-aa7c-42ae-a6f1-186db94c9c4c" providerId="AD" clId="Web-{E70DD9D1-2A96-420A-9BDA-126EACE0ACF4}"/>
    <pc:docChg chg="addSld modSld addMainMaster delMainMaster">
      <pc:chgData name="Karlo Matanović" userId="S::karlo.matanovic@skole.hr::60ce3777-aa7c-42ae-a6f1-186db94c9c4c" providerId="AD" clId="Web-{E70DD9D1-2A96-420A-9BDA-126EACE0ACF4}" dt="2023-04-27T14:24:20.999" v="126" actId="20577"/>
      <pc:docMkLst>
        <pc:docMk/>
      </pc:docMkLst>
      <pc:sldChg chg="addSp delSp modSp mod setBg modClrScheme addAnim delAnim chgLayout">
        <pc:chgData name="Karlo Matanović" userId="S::karlo.matanovic@skole.hr::60ce3777-aa7c-42ae-a6f1-186db94c9c4c" providerId="AD" clId="Web-{E70DD9D1-2A96-420A-9BDA-126EACE0ACF4}" dt="2023-04-27T14:24:20.999" v="126" actId="20577"/>
        <pc:sldMkLst>
          <pc:docMk/>
          <pc:sldMk cId="109857222" sldId="256"/>
        </pc:sldMkLst>
        <pc:spChg chg="mod">
          <ac:chgData name="Karlo Matanović" userId="S::karlo.matanovic@skole.hr::60ce3777-aa7c-42ae-a6f1-186db94c9c4c" providerId="AD" clId="Web-{E70DD9D1-2A96-420A-9BDA-126EACE0ACF4}" dt="2023-04-27T14:05:36.150" v="15"/>
          <ac:spMkLst>
            <pc:docMk/>
            <pc:sldMk cId="109857222" sldId="256"/>
            <ac:spMk id="2" creationId="{00000000-0000-0000-0000-000000000000}"/>
          </ac:spMkLst>
        </pc:spChg>
        <pc:spChg chg="mod">
          <ac:chgData name="Karlo Matanović" userId="S::karlo.matanovic@skole.hr::60ce3777-aa7c-42ae-a6f1-186db94c9c4c" providerId="AD" clId="Web-{E70DD9D1-2A96-420A-9BDA-126EACE0ACF4}" dt="2023-04-27T14:24:20.999" v="126" actId="20577"/>
          <ac:spMkLst>
            <pc:docMk/>
            <pc:sldMk cId="109857222" sldId="256"/>
            <ac:spMk id="3" creationId="{00000000-0000-0000-0000-000000000000}"/>
          </ac:spMkLst>
        </pc:spChg>
        <pc:spChg chg="add del">
          <ac:chgData name="Karlo Matanović" userId="S::karlo.matanovic@skole.hr::60ce3777-aa7c-42ae-a6f1-186db94c9c4c" providerId="AD" clId="Web-{E70DD9D1-2A96-420A-9BDA-126EACE0ACF4}" dt="2023-04-27T14:05:33.275" v="10"/>
          <ac:spMkLst>
            <pc:docMk/>
            <pc:sldMk cId="109857222" sldId="256"/>
            <ac:spMk id="9" creationId="{60220DBA-8988-4873-8FCD-3FFAC3CF13F6}"/>
          </ac:spMkLst>
        </pc:spChg>
        <pc:spChg chg="add del">
          <ac:chgData name="Karlo Matanović" userId="S::karlo.matanovic@skole.hr::60ce3777-aa7c-42ae-a6f1-186db94c9c4c" providerId="AD" clId="Web-{E70DD9D1-2A96-420A-9BDA-126EACE0ACF4}" dt="2023-04-27T14:05:36.072" v="14"/>
          <ac:spMkLst>
            <pc:docMk/>
            <pc:sldMk cId="109857222" sldId="256"/>
            <ac:spMk id="17" creationId="{5CC50F2E-EF04-4D7A-A09C-5AEF6E5EAD67}"/>
          </ac:spMkLst>
        </pc:spChg>
        <pc:spChg chg="add del">
          <ac:chgData name="Karlo Matanović" userId="S::karlo.matanovic@skole.hr::60ce3777-aa7c-42ae-a6f1-186db94c9c4c" providerId="AD" clId="Web-{E70DD9D1-2A96-420A-9BDA-126EACE0ACF4}" dt="2023-04-27T14:05:36.072" v="14"/>
          <ac:spMkLst>
            <pc:docMk/>
            <pc:sldMk cId="109857222" sldId="256"/>
            <ac:spMk id="18" creationId="{F489C2E0-4895-4B72-85EA-7EE9FAFFDC7E}"/>
          </ac:spMkLst>
        </pc:spChg>
        <pc:spChg chg="add">
          <ac:chgData name="Karlo Matanović" userId="S::karlo.matanovic@skole.hr::60ce3777-aa7c-42ae-a6f1-186db94c9c4c" providerId="AD" clId="Web-{E70DD9D1-2A96-420A-9BDA-126EACE0ACF4}" dt="2023-04-27T14:05:36.150" v="15"/>
          <ac:spMkLst>
            <pc:docMk/>
            <pc:sldMk cId="109857222" sldId="256"/>
            <ac:spMk id="22" creationId="{8F626F98-F213-4034-8836-88A71501D0F0}"/>
          </ac:spMkLst>
        </pc:spChg>
        <pc:spChg chg="add">
          <ac:chgData name="Karlo Matanović" userId="S::karlo.matanovic@skole.hr::60ce3777-aa7c-42ae-a6f1-186db94c9c4c" providerId="AD" clId="Web-{E70DD9D1-2A96-420A-9BDA-126EACE0ACF4}" dt="2023-04-27T14:05:36.150" v="15"/>
          <ac:spMkLst>
            <pc:docMk/>
            <pc:sldMk cId="109857222" sldId="256"/>
            <ac:spMk id="24" creationId="{6B3DAACF-D844-4480-94BE-2DE00ABEEB13}"/>
          </ac:spMkLst>
        </pc:spChg>
        <pc:picChg chg="add del">
          <ac:chgData name="Karlo Matanović" userId="S::karlo.matanovic@skole.hr::60ce3777-aa7c-42ae-a6f1-186db94c9c4c" providerId="AD" clId="Web-{E70DD9D1-2A96-420A-9BDA-126EACE0ACF4}" dt="2023-04-27T14:05:33.275" v="10"/>
          <ac:picMkLst>
            <pc:docMk/>
            <pc:sldMk cId="109857222" sldId="256"/>
            <ac:picMk id="4" creationId="{4C08A9AD-EB4D-FB2F-4B75-185B209CB058}"/>
          </ac:picMkLst>
        </pc:picChg>
        <pc:picChg chg="add del">
          <ac:chgData name="Karlo Matanović" userId="S::karlo.matanovic@skole.hr::60ce3777-aa7c-42ae-a6f1-186db94c9c4c" providerId="AD" clId="Web-{E70DD9D1-2A96-420A-9BDA-126EACE0ACF4}" dt="2023-04-27T14:05:36.072" v="14"/>
          <ac:picMkLst>
            <pc:docMk/>
            <pc:sldMk cId="109857222" sldId="256"/>
            <ac:picMk id="19" creationId="{04C344C7-F422-DEDA-0D95-A11FAF313098}"/>
          </ac:picMkLst>
        </pc:picChg>
        <pc:picChg chg="add">
          <ac:chgData name="Karlo Matanović" userId="S::karlo.matanovic@skole.hr::60ce3777-aa7c-42ae-a6f1-186db94c9c4c" providerId="AD" clId="Web-{E70DD9D1-2A96-420A-9BDA-126EACE0ACF4}" dt="2023-04-27T14:05:36.150" v="15"/>
          <ac:picMkLst>
            <pc:docMk/>
            <pc:sldMk cId="109857222" sldId="256"/>
            <ac:picMk id="23" creationId="{05A700BA-3CB9-14EC-AE25-5162BF21A694}"/>
          </ac:picMkLst>
        </pc:picChg>
        <pc:cxnChg chg="add del">
          <ac:chgData name="Karlo Matanović" userId="S::karlo.matanovic@skole.hr::60ce3777-aa7c-42ae-a6f1-186db94c9c4c" providerId="AD" clId="Web-{E70DD9D1-2A96-420A-9BDA-126EACE0ACF4}" dt="2023-04-27T14:05:33.275" v="10"/>
          <ac:cxnSpMkLst>
            <pc:docMk/>
            <pc:sldMk cId="109857222" sldId="256"/>
            <ac:cxnSpMk id="11" creationId="{F1981B13-F880-47D1-BA19-C2C84FC75451}"/>
          </ac:cxnSpMkLst>
        </pc:cxnChg>
        <pc:cxnChg chg="add del">
          <ac:chgData name="Karlo Matanović" userId="S::karlo.matanovic@skole.hr::60ce3777-aa7c-42ae-a6f1-186db94c9c4c" providerId="AD" clId="Web-{E70DD9D1-2A96-420A-9BDA-126EACE0ACF4}" dt="2023-04-27T14:05:33.275" v="10"/>
          <ac:cxnSpMkLst>
            <pc:docMk/>
            <pc:sldMk cId="109857222" sldId="256"/>
            <ac:cxnSpMk id="13" creationId="{D9889C86-81F5-4E2B-A1BF-3DC57716B53F}"/>
          </ac:cxnSpMkLst>
        </pc:cxnChg>
        <pc:cxnChg chg="add del">
          <ac:chgData name="Karlo Matanović" userId="S::karlo.matanovic@skole.hr::60ce3777-aa7c-42ae-a6f1-186db94c9c4c" providerId="AD" clId="Web-{E70DD9D1-2A96-420A-9BDA-126EACE0ACF4}" dt="2023-04-27T14:05:33.275" v="10"/>
          <ac:cxnSpMkLst>
            <pc:docMk/>
            <pc:sldMk cId="109857222" sldId="256"/>
            <ac:cxnSpMk id="15" creationId="{0D1651B2-663F-4ED2-A7D2-9D74A5DFD19E}"/>
          </ac:cxnSpMkLst>
        </pc:cxnChg>
        <pc:cxnChg chg="add del">
          <ac:chgData name="Karlo Matanović" userId="S::karlo.matanovic@skole.hr::60ce3777-aa7c-42ae-a6f1-186db94c9c4c" providerId="AD" clId="Web-{E70DD9D1-2A96-420A-9BDA-126EACE0ACF4}" dt="2023-04-27T14:05:36.072" v="14"/>
          <ac:cxnSpMkLst>
            <pc:docMk/>
            <pc:sldMk cId="109857222" sldId="256"/>
            <ac:cxnSpMk id="20" creationId="{1D7AD51E-A168-490B-B8A6-8AFE86E0F2B5}"/>
          </ac:cxnSpMkLst>
        </pc:cxnChg>
      </pc:sldChg>
      <pc:sldChg chg="addSp modSp new addAnim modAnim">
        <pc:chgData name="Karlo Matanović" userId="S::karlo.matanovic@skole.hr::60ce3777-aa7c-42ae-a6f1-186db94c9c4c" providerId="AD" clId="Web-{E70DD9D1-2A96-420A-9BDA-126EACE0ACF4}" dt="2023-04-27T14:23:50.059" v="108"/>
        <pc:sldMkLst>
          <pc:docMk/>
          <pc:sldMk cId="3493223963" sldId="257"/>
        </pc:sldMkLst>
        <pc:spChg chg="add mod">
          <ac:chgData name="Karlo Matanović" userId="S::karlo.matanovic@skole.hr::60ce3777-aa7c-42ae-a6f1-186db94c9c4c" providerId="AD" clId="Web-{E70DD9D1-2A96-420A-9BDA-126EACE0ACF4}" dt="2023-04-27T14:15:19.482" v="66" actId="1076"/>
          <ac:spMkLst>
            <pc:docMk/>
            <pc:sldMk cId="3493223963" sldId="257"/>
            <ac:spMk id="2" creationId="{B0FD3DFC-FD49-41E3-79D2-7D79A4B9A00A}"/>
          </ac:spMkLst>
        </pc:spChg>
      </pc:sldChg>
      <pc:sldChg chg="addSp delSp modSp new addAnim modAnim">
        <pc:chgData name="Karlo Matanović" userId="S::karlo.matanovic@skole.hr::60ce3777-aa7c-42ae-a6f1-186db94c9c4c" providerId="AD" clId="Web-{E70DD9D1-2A96-420A-9BDA-126EACE0ACF4}" dt="2023-04-27T14:23:29.136" v="106"/>
        <pc:sldMkLst>
          <pc:docMk/>
          <pc:sldMk cId="2135501969" sldId="258"/>
        </pc:sldMkLst>
        <pc:spChg chg="add del mod">
          <ac:chgData name="Karlo Matanović" userId="S::karlo.matanovic@skole.hr::60ce3777-aa7c-42ae-a6f1-186db94c9c4c" providerId="AD" clId="Web-{E70DD9D1-2A96-420A-9BDA-126EACE0ACF4}" dt="2023-04-27T14:22:27.836" v="86"/>
          <ac:spMkLst>
            <pc:docMk/>
            <pc:sldMk cId="2135501969" sldId="258"/>
            <ac:spMk id="7" creationId="{099EF095-D4F1-4229-9EF0-8EB38E2200A4}"/>
          </ac:spMkLst>
        </pc:spChg>
        <pc:spChg chg="add mod ord">
          <ac:chgData name="Karlo Matanović" userId="S::karlo.matanovic@skole.hr::60ce3777-aa7c-42ae-a6f1-186db94c9c4c" providerId="AD" clId="Web-{E70DD9D1-2A96-420A-9BDA-126EACE0ACF4}" dt="2023-04-27T14:22:27.836" v="86"/>
          <ac:spMkLst>
            <pc:docMk/>
            <pc:sldMk cId="2135501969" sldId="258"/>
            <ac:spMk id="9" creationId="{07F61E84-B585-4EC3-A33B-EE78E126A60A}"/>
          </ac:spMkLst>
        </pc:spChg>
        <pc:spChg chg="add mod ord">
          <ac:chgData name="Karlo Matanović" userId="S::karlo.matanovic@skole.hr::60ce3777-aa7c-42ae-a6f1-186db94c9c4c" providerId="AD" clId="Web-{E70DD9D1-2A96-420A-9BDA-126EACE0ACF4}" dt="2023-04-27T14:22:27.836" v="86"/>
          <ac:spMkLst>
            <pc:docMk/>
            <pc:sldMk cId="2135501969" sldId="258"/>
            <ac:spMk id="11" creationId="{BE8DB8D2-1690-4175-A7A8-A5BE0D251FFA}"/>
          </ac:spMkLst>
        </pc:spChg>
        <pc:spChg chg="add">
          <ac:chgData name="Karlo Matanović" userId="S::karlo.matanovic@skole.hr::60ce3777-aa7c-42ae-a6f1-186db94c9c4c" providerId="AD" clId="Web-{E70DD9D1-2A96-420A-9BDA-126EACE0ACF4}" dt="2023-04-27T14:22:27.836" v="86"/>
          <ac:spMkLst>
            <pc:docMk/>
            <pc:sldMk cId="2135501969" sldId="258"/>
            <ac:spMk id="16" creationId="{56883994-08DA-C0FA-EC9E-157A291D0E5B}"/>
          </ac:spMkLst>
        </pc:spChg>
        <pc:picChg chg="add del mod">
          <ac:chgData name="Karlo Matanović" userId="S::karlo.matanovic@skole.hr::60ce3777-aa7c-42ae-a6f1-186db94c9c4c" providerId="AD" clId="Web-{E70DD9D1-2A96-420A-9BDA-126EACE0ACF4}" dt="2023-04-27T14:16:23.720" v="74"/>
          <ac:picMkLst>
            <pc:docMk/>
            <pc:sldMk cId="2135501969" sldId="258"/>
            <ac:picMk id="2" creationId="{5C021E40-D194-9BE5-1A1F-7AAC19C83656}"/>
          </ac:picMkLst>
        </pc:picChg>
        <pc:picChg chg="add mod">
          <ac:chgData name="Karlo Matanović" userId="S::karlo.matanovic@skole.hr::60ce3777-aa7c-42ae-a6f1-186db94c9c4c" providerId="AD" clId="Web-{E70DD9D1-2A96-420A-9BDA-126EACE0ACF4}" dt="2023-04-27T14:22:55.244" v="98" actId="1076"/>
          <ac:picMkLst>
            <pc:docMk/>
            <pc:sldMk cId="2135501969" sldId="258"/>
            <ac:picMk id="3" creationId="{40D3863F-6BD9-54DB-E629-9530355B2C22}"/>
          </ac:picMkLst>
        </pc:picChg>
        <pc:picChg chg="add mod">
          <ac:chgData name="Karlo Matanović" userId="S::karlo.matanovic@skole.hr::60ce3777-aa7c-42ae-a6f1-186db94c9c4c" providerId="AD" clId="Web-{E70DD9D1-2A96-420A-9BDA-126EACE0ACF4}" dt="2023-04-27T14:22:58.853" v="100" actId="1076"/>
          <ac:picMkLst>
            <pc:docMk/>
            <pc:sldMk cId="2135501969" sldId="258"/>
            <ac:picMk id="4" creationId="{3A242E7E-042D-01F4-F8A0-FE95FD3C3742}"/>
          </ac:picMkLst>
        </pc:picChg>
        <pc:picChg chg="add mod">
          <ac:chgData name="Karlo Matanović" userId="S::karlo.matanovic@skole.hr::60ce3777-aa7c-42ae-a6f1-186db94c9c4c" providerId="AD" clId="Web-{E70DD9D1-2A96-420A-9BDA-126EACE0ACF4}" dt="2023-04-27T14:22:57.353" v="99" actId="1076"/>
          <ac:picMkLst>
            <pc:docMk/>
            <pc:sldMk cId="2135501969" sldId="258"/>
            <ac:picMk id="5" creationId="{95051E49-F66E-A4B9-4E50-9CBACD31BD66}"/>
          </ac:picMkLst>
        </pc:picChg>
      </pc:sldChg>
      <pc:sldMasterChg chg="add del addSldLayout delSldLayout">
        <pc:chgData name="Karlo Matanović" userId="S::karlo.matanovic@skole.hr::60ce3777-aa7c-42ae-a6f1-186db94c9c4c" providerId="AD" clId="Web-{E70DD9D1-2A96-420A-9BDA-126EACE0ACF4}" dt="2023-04-27T14:05:36.150" v="15"/>
        <pc:sldMasterMkLst>
          <pc:docMk/>
          <pc:sldMasterMk cId="2460954070" sldId="2147483660"/>
        </pc:sldMasterMkLst>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2385387890" sldId="2147483661"/>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949138452" sldId="2147483662"/>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2591524520" sldId="2147483663"/>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1203092039" sldId="2147483664"/>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3733172339" sldId="2147483665"/>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3210312558" sldId="2147483666"/>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3146388984" sldId="2147483667"/>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3171841454" sldId="2147483668"/>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1718958274" sldId="2147483669"/>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2202905451" sldId="2147483670"/>
          </pc:sldLayoutMkLst>
        </pc:sldLayoutChg>
        <pc:sldLayoutChg chg="add del">
          <pc:chgData name="Karlo Matanović" userId="S::karlo.matanovic@skole.hr::60ce3777-aa7c-42ae-a6f1-186db94c9c4c" providerId="AD" clId="Web-{E70DD9D1-2A96-420A-9BDA-126EACE0ACF4}" dt="2023-04-27T14:05:36.150" v="15"/>
          <pc:sldLayoutMkLst>
            <pc:docMk/>
            <pc:sldMasterMk cId="2460954070" sldId="2147483660"/>
            <pc:sldLayoutMk cId="3479445657" sldId="2147483671"/>
          </pc:sldLayoutMkLst>
        </pc:sldLayoutChg>
      </pc:sldMasterChg>
      <pc:sldMasterChg chg="add del replId addSldLayout delSldLayout">
        <pc:chgData name="Karlo Matanović" userId="S::karlo.matanovic@skole.hr::60ce3777-aa7c-42ae-a6f1-186db94c9c4c" providerId="AD" clId="Web-{E70DD9D1-2A96-420A-9BDA-126EACE0ACF4}" dt="2023-04-27T14:05:33.275" v="10"/>
        <pc:sldMasterMkLst>
          <pc:docMk/>
          <pc:sldMasterMk cId="428167220" sldId="2147483672"/>
        </pc:sldMasterMkLst>
        <pc:sldLayoutChg chg="add del">
          <pc:chgData name="Karlo Matanović" userId="S::karlo.matanovic@skole.hr::60ce3777-aa7c-42ae-a6f1-186db94c9c4c" providerId="AD" clId="Web-{E70DD9D1-2A96-420A-9BDA-126EACE0ACF4}" dt="2023-04-27T14:05:33.275" v="10"/>
          <pc:sldLayoutMkLst>
            <pc:docMk/>
            <pc:sldMasterMk cId="428167220" sldId="2147483672"/>
            <pc:sldLayoutMk cId="120760520" sldId="2147483673"/>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38141705" sldId="2147483674"/>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2981626457" sldId="2147483675"/>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1383980461" sldId="2147483676"/>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2800482021" sldId="2147483677"/>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1231282697" sldId="2147483678"/>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2596655498" sldId="2147483679"/>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2142429825" sldId="2147483680"/>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1027243165" sldId="2147483681"/>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1640084371" sldId="2147483682"/>
          </pc:sldLayoutMkLst>
        </pc:sldLayoutChg>
        <pc:sldLayoutChg chg="add del replId">
          <pc:chgData name="Karlo Matanović" userId="S::karlo.matanovic@skole.hr::60ce3777-aa7c-42ae-a6f1-186db94c9c4c" providerId="AD" clId="Web-{E70DD9D1-2A96-420A-9BDA-126EACE0ACF4}" dt="2023-04-27T14:05:33.275" v="10"/>
          <pc:sldLayoutMkLst>
            <pc:docMk/>
            <pc:sldMasterMk cId="428167220" sldId="2147483672"/>
            <pc:sldLayoutMk cId="3476075307" sldId="2147483683"/>
          </pc:sldLayoutMkLst>
        </pc:sldLayoutChg>
      </pc:sldMasterChg>
      <pc:sldMasterChg chg="add del addSldLayout delSldLayout">
        <pc:chgData name="Karlo Matanović" userId="S::karlo.matanovic@skole.hr::60ce3777-aa7c-42ae-a6f1-186db94c9c4c" providerId="AD" clId="Web-{E70DD9D1-2A96-420A-9BDA-126EACE0ACF4}" dt="2023-04-27T14:05:36.072" v="14"/>
        <pc:sldMasterMkLst>
          <pc:docMk/>
          <pc:sldMasterMk cId="25283221" sldId="2147483685"/>
        </pc:sldMasterMkLst>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1192941279" sldId="2147483674"/>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2830585504" sldId="2147483675"/>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4124432514" sldId="2147483676"/>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4101083716" sldId="2147483677"/>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4076056511" sldId="2147483678"/>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2942388700" sldId="2147483679"/>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1496300295" sldId="2147483680"/>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3833294318" sldId="2147483681"/>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2056732702" sldId="2147483682"/>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3865644366" sldId="2147483683"/>
          </pc:sldLayoutMkLst>
        </pc:sldLayoutChg>
        <pc:sldLayoutChg chg="add del">
          <pc:chgData name="Karlo Matanović" userId="S::karlo.matanovic@skole.hr::60ce3777-aa7c-42ae-a6f1-186db94c9c4c" providerId="AD" clId="Web-{E70DD9D1-2A96-420A-9BDA-126EACE0ACF4}" dt="2023-04-27T14:05:36.072" v="14"/>
          <pc:sldLayoutMkLst>
            <pc:docMk/>
            <pc:sldMasterMk cId="25283221" sldId="2147483685"/>
            <pc:sldLayoutMk cId="564993132" sldId="2147483684"/>
          </pc:sldLayoutMkLst>
        </pc:sldLayoutChg>
      </pc:sldMasterChg>
      <pc:sldMasterChg chg="add addSldLayout">
        <pc:chgData name="Karlo Matanović" userId="S::karlo.matanovic@skole.hr::60ce3777-aa7c-42ae-a6f1-186db94c9c4c" providerId="AD" clId="Web-{E70DD9D1-2A96-420A-9BDA-126EACE0ACF4}" dt="2023-04-27T14:05:36.150" v="15"/>
        <pc:sldMasterMkLst>
          <pc:docMk/>
          <pc:sldMasterMk cId="1575625162" sldId="2147483698"/>
        </pc:sldMasterMkLst>
        <pc:sldLayoutChg chg="add">
          <pc:chgData name="Karlo Matanović" userId="S::karlo.matanovic@skole.hr::60ce3777-aa7c-42ae-a6f1-186db94c9c4c" providerId="AD" clId="Web-{E70DD9D1-2A96-420A-9BDA-126EACE0ACF4}" dt="2023-04-27T14:05:36.150" v="15"/>
          <pc:sldLayoutMkLst>
            <pc:docMk/>
            <pc:sldMasterMk cId="1575625162" sldId="2147483698"/>
            <pc:sldLayoutMk cId="2215284504" sldId="2147483687"/>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1891287861" sldId="2147483688"/>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2635874763" sldId="2147483689"/>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3119014495" sldId="2147483690"/>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1666803061" sldId="2147483691"/>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919554511" sldId="2147483692"/>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3024920926" sldId="2147483693"/>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3842598005" sldId="2147483694"/>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3822020375" sldId="2147483695"/>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1985700544" sldId="2147483696"/>
          </pc:sldLayoutMkLst>
        </pc:sldLayoutChg>
        <pc:sldLayoutChg chg="add">
          <pc:chgData name="Karlo Matanović" userId="S::karlo.matanovic@skole.hr::60ce3777-aa7c-42ae-a6f1-186db94c9c4c" providerId="AD" clId="Web-{E70DD9D1-2A96-420A-9BDA-126EACE0ACF4}" dt="2023-04-27T14:05:36.150" v="15"/>
          <pc:sldLayoutMkLst>
            <pc:docMk/>
            <pc:sldMasterMk cId="1575625162" sldId="2147483698"/>
            <pc:sldLayoutMk cId="1199371683" sldId="2147483697"/>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28808-26D1-4F4B-96F4-F3082078DD61}"/>
              </a:ext>
            </a:extLst>
          </p:cNvPr>
          <p:cNvSpPr>
            <a:spLocks noGrp="1"/>
          </p:cNvSpPr>
          <p:nvPr>
            <p:ph type="ctrTitle"/>
          </p:nvPr>
        </p:nvSpPr>
        <p:spPr>
          <a:xfrm>
            <a:off x="1257008" y="1122362"/>
            <a:ext cx="8816632" cy="3571557"/>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2E0C639-B0CD-4365-98A9-C1E5FF6CF450}"/>
              </a:ext>
            </a:extLst>
          </p:cNvPr>
          <p:cNvSpPr>
            <a:spLocks noGrp="1"/>
          </p:cNvSpPr>
          <p:nvPr>
            <p:ph type="subTitle" idx="1"/>
          </p:nvPr>
        </p:nvSpPr>
        <p:spPr>
          <a:xfrm>
            <a:off x="1257008" y="5521960"/>
            <a:ext cx="8816632" cy="944879"/>
          </a:xfrm>
        </p:spPr>
        <p:txBody>
          <a:bodyPr anchor="ct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6780C52-E6BB-4B27-B5D8-2D33B2497C56}"/>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5" name="Footer Placeholder 4">
            <a:extLst>
              <a:ext uri="{FF2B5EF4-FFF2-40B4-BE49-F238E27FC236}">
                <a16:creationId xmlns:a16="http://schemas.microsoft.com/office/drawing/2014/main" id="{AF77C649-4A0C-4EF2-8FC1-2BCF0BF95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E03F2-D0FE-49BB-8AEC-E99C4DB2D67D}"/>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16" name="Straight Connector 15">
            <a:extLst>
              <a:ext uri="{FF2B5EF4-FFF2-40B4-BE49-F238E27FC236}">
                <a16:creationId xmlns:a16="http://schemas.microsoft.com/office/drawing/2014/main" id="{24A7CC8F-56A6-423D-B67A-8BA89D3EC911}"/>
              </a:ext>
            </a:extLst>
          </p:cNvPr>
          <p:cNvCxnSpPr>
            <a:cxnSpLocks/>
          </p:cNvCxnSpPr>
          <p:nvPr/>
        </p:nvCxnSpPr>
        <p:spPr>
          <a:xfrm flipH="1">
            <a:off x="4" y="5143500"/>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528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56D52-667C-4E67-9038-A0BDFD8CCD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3E72AC-0272-475A-BD25-2AB7AC1DEF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CFBFF2-9ECB-4CDD-87FA-9DD1F87BFDE9}"/>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5" name="Footer Placeholder 4">
            <a:extLst>
              <a:ext uri="{FF2B5EF4-FFF2-40B4-BE49-F238E27FC236}">
                <a16:creationId xmlns:a16="http://schemas.microsoft.com/office/drawing/2014/main" id="{40AC12B3-DAF5-4BA7-A3A6-D0284716DB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F171AE-4A11-4035-A072-9AC4053FFA85}"/>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1985700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A52E95-2F50-48D3-B00E-4C259644E72E}"/>
              </a:ext>
            </a:extLst>
          </p:cNvPr>
          <p:cNvSpPr>
            <a:spLocks noGrp="1"/>
          </p:cNvSpPr>
          <p:nvPr>
            <p:ph type="title" orient="vert"/>
          </p:nvPr>
        </p:nvSpPr>
        <p:spPr>
          <a:xfrm>
            <a:off x="9050174" y="838199"/>
            <a:ext cx="2303626" cy="5338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2617C9B-4E02-49C8-B6DF-65ED3C990343}"/>
              </a:ext>
            </a:extLst>
          </p:cNvPr>
          <p:cNvSpPr>
            <a:spLocks noGrp="1"/>
          </p:cNvSpPr>
          <p:nvPr>
            <p:ph type="body" orient="vert" idx="1"/>
          </p:nvPr>
        </p:nvSpPr>
        <p:spPr>
          <a:xfrm>
            <a:off x="838200" y="838199"/>
            <a:ext cx="7734300" cy="5338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ECA10C-AC31-4D80-B78F-08E48CDCB7F2}"/>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5" name="Footer Placeholder 4">
            <a:extLst>
              <a:ext uri="{FF2B5EF4-FFF2-40B4-BE49-F238E27FC236}">
                <a16:creationId xmlns:a16="http://schemas.microsoft.com/office/drawing/2014/main" id="{19AAB5B7-F312-4BC9-A5D3-72E065D1B9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C2E489-5442-4698-B6E3-3421A97C2834}"/>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7" name="Straight Connector 6">
            <a:extLst>
              <a:ext uri="{FF2B5EF4-FFF2-40B4-BE49-F238E27FC236}">
                <a16:creationId xmlns:a16="http://schemas.microsoft.com/office/drawing/2014/main" id="{41F3A7E1-F157-4338-B7F7-9C0A2D60B7FF}"/>
              </a:ext>
            </a:extLst>
          </p:cNvPr>
          <p:cNvCxnSpPr>
            <a:cxnSpLocks/>
          </p:cNvCxnSpPr>
          <p:nvPr/>
        </p:nvCxnSpPr>
        <p:spPr>
          <a:xfrm>
            <a:off x="8811337"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9371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05B5E-C545-4763-BA47-4C2C0FCA514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FA263F8-8E34-4910-BF7A-F1C5A99689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6E74E5-D20D-4AB7-8D98-F336CE0ECCBE}"/>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5" name="Footer Placeholder 4">
            <a:extLst>
              <a:ext uri="{FF2B5EF4-FFF2-40B4-BE49-F238E27FC236}">
                <a16:creationId xmlns:a16="http://schemas.microsoft.com/office/drawing/2014/main" id="{C79D23AA-8F22-4B09-8FAA-CD16E5D66C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E8A028-A0C8-45E7-915E-B83FF59C9F18}"/>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1891287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9F01F-198D-4AAD-B4FB-AD3B44981ADD}"/>
              </a:ext>
            </a:extLst>
          </p:cNvPr>
          <p:cNvSpPr>
            <a:spLocks noGrp="1"/>
          </p:cNvSpPr>
          <p:nvPr>
            <p:ph type="title"/>
          </p:nvPr>
        </p:nvSpPr>
        <p:spPr>
          <a:xfrm>
            <a:off x="838200" y="838200"/>
            <a:ext cx="9438640" cy="4114800"/>
          </a:xfrm>
        </p:spPr>
        <p:txBody>
          <a:bodyPr anchor="t">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20BCC2B-311B-4FB6-B3A5-26F68055AE38}"/>
              </a:ext>
            </a:extLst>
          </p:cNvPr>
          <p:cNvSpPr>
            <a:spLocks noGrp="1"/>
          </p:cNvSpPr>
          <p:nvPr>
            <p:ph type="body" idx="1"/>
          </p:nvPr>
        </p:nvSpPr>
        <p:spPr>
          <a:xfrm>
            <a:off x="838200" y="5217160"/>
            <a:ext cx="9438640" cy="802640"/>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9CB73D-2D6B-4FA6-89A4-DCC89F80E0F1}"/>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5" name="Footer Placeholder 4">
            <a:extLst>
              <a:ext uri="{FF2B5EF4-FFF2-40B4-BE49-F238E27FC236}">
                <a16:creationId xmlns:a16="http://schemas.microsoft.com/office/drawing/2014/main" id="{B6A0C188-FF43-44C1-A005-679168D5F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D1188-DA27-47B2-8176-31193EEC4C28}"/>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263587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B5A25-7E99-42A8-8D6D-648EFE2038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0501DC-62B7-42BD-A941-D34E92719C32}"/>
              </a:ext>
            </a:extLst>
          </p:cNvPr>
          <p:cNvSpPr>
            <a:spLocks noGrp="1"/>
          </p:cNvSpPr>
          <p:nvPr>
            <p:ph sz="half" idx="1"/>
          </p:nvPr>
        </p:nvSpPr>
        <p:spPr>
          <a:xfrm>
            <a:off x="838200" y="2011679"/>
            <a:ext cx="5181600" cy="4165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3765C5C1-4FD4-4958-99A0-BDADECA336BD}"/>
              </a:ext>
            </a:extLst>
          </p:cNvPr>
          <p:cNvSpPr>
            <a:spLocks noGrp="1"/>
          </p:cNvSpPr>
          <p:nvPr>
            <p:ph sz="half" idx="2"/>
          </p:nvPr>
        </p:nvSpPr>
        <p:spPr>
          <a:xfrm>
            <a:off x="6172200" y="2011679"/>
            <a:ext cx="5181600" cy="4165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D1B234-5D54-44E5-B41D-B205AAF50305}"/>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6" name="Footer Placeholder 5">
            <a:extLst>
              <a:ext uri="{FF2B5EF4-FFF2-40B4-BE49-F238E27FC236}">
                <a16:creationId xmlns:a16="http://schemas.microsoft.com/office/drawing/2014/main" id="{0E67BCDB-6B96-45D6-B5E9-823A96EBD9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239C5F-F16F-4AFD-98D1-FA3BB96AF2CD}"/>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119014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44C1F-0040-4BBF-81A6-FD2E30637B0C}"/>
              </a:ext>
            </a:extLst>
          </p:cNvPr>
          <p:cNvSpPr>
            <a:spLocks noGrp="1"/>
          </p:cNvSpPr>
          <p:nvPr>
            <p:ph type="title"/>
          </p:nvPr>
        </p:nvSpPr>
        <p:spPr>
          <a:xfrm>
            <a:off x="839788" y="379780"/>
            <a:ext cx="1051560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E2894A7-1DA1-44C1-8ED0-716279430690}"/>
              </a:ext>
            </a:extLst>
          </p:cNvPr>
          <p:cNvSpPr>
            <a:spLocks noGrp="1"/>
          </p:cNvSpPr>
          <p:nvPr>
            <p:ph type="body" idx="1"/>
          </p:nvPr>
        </p:nvSpPr>
        <p:spPr>
          <a:xfrm>
            <a:off x="839789" y="1824035"/>
            <a:ext cx="4997132" cy="681040"/>
          </a:xfrm>
        </p:spPr>
        <p:txBody>
          <a:bodyPr anchor="b"/>
          <a:lstStyle>
            <a:lvl1pPr marL="0" indent="0">
              <a:buNone/>
              <a:defRPr sz="2400" b="1" i="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9AB945-31E2-4B60-9076-CBB8F8594949}"/>
              </a:ext>
            </a:extLst>
          </p:cNvPr>
          <p:cNvSpPr>
            <a:spLocks noGrp="1"/>
          </p:cNvSpPr>
          <p:nvPr>
            <p:ph sz="half" idx="2"/>
          </p:nvPr>
        </p:nvSpPr>
        <p:spPr>
          <a:xfrm>
            <a:off x="839789" y="2505075"/>
            <a:ext cx="499713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71B3EA-2E84-4B8B-A104-81BD577424AD}"/>
              </a:ext>
            </a:extLst>
          </p:cNvPr>
          <p:cNvSpPr>
            <a:spLocks noGrp="1"/>
          </p:cNvSpPr>
          <p:nvPr>
            <p:ph type="body" sz="quarter" idx="3"/>
          </p:nvPr>
        </p:nvSpPr>
        <p:spPr>
          <a:xfrm>
            <a:off x="6355080" y="1824035"/>
            <a:ext cx="5000308" cy="681040"/>
          </a:xfrm>
        </p:spPr>
        <p:txBody>
          <a:bodyPr anchor="b"/>
          <a:lstStyle>
            <a:lvl1pPr marL="0" indent="0">
              <a:buNone/>
              <a:defRPr sz="2400" b="1" i="0"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511AB8-302C-476E-B80A-AA739911E304}"/>
              </a:ext>
            </a:extLst>
          </p:cNvPr>
          <p:cNvSpPr>
            <a:spLocks noGrp="1"/>
          </p:cNvSpPr>
          <p:nvPr>
            <p:ph sz="quarter" idx="4"/>
          </p:nvPr>
        </p:nvSpPr>
        <p:spPr>
          <a:xfrm>
            <a:off x="6355080" y="2505075"/>
            <a:ext cx="500030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B47C29-FE34-4E6E-9921-78C54673AAD9}"/>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8" name="Footer Placeholder 7">
            <a:extLst>
              <a:ext uri="{FF2B5EF4-FFF2-40B4-BE49-F238E27FC236}">
                <a16:creationId xmlns:a16="http://schemas.microsoft.com/office/drawing/2014/main" id="{3CF6B420-A9CE-4BB6-A653-5C3ABC7D67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1DF8FE-1179-4798-B16D-AF1DFA266D4D}"/>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1666803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66F1A-0A68-4048-808F-CD7A9F3B0846}"/>
              </a:ext>
            </a:extLst>
          </p:cNvPr>
          <p:cNvSpPr>
            <a:spLocks noGrp="1"/>
          </p:cNvSpPr>
          <p:nvPr>
            <p:ph type="title"/>
          </p:nvPr>
        </p:nvSpPr>
        <p:spPr>
          <a:xfrm>
            <a:off x="838200" y="999592"/>
            <a:ext cx="10515600" cy="1573223"/>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28ACB3E6-5365-48F5-8D2A-0B002BA357E3}"/>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4" name="Footer Placeholder 3">
            <a:extLst>
              <a:ext uri="{FF2B5EF4-FFF2-40B4-BE49-F238E27FC236}">
                <a16:creationId xmlns:a16="http://schemas.microsoft.com/office/drawing/2014/main" id="{FF7D8EE9-4D97-4B2F-8D38-41CB9EE774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12C5952-0A27-4FAB-A3FD-12003787676B}"/>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919554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3D08427-909D-4679-9192-BC99557A7D06}"/>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3" name="Footer Placeholder 2">
            <a:extLst>
              <a:ext uri="{FF2B5EF4-FFF2-40B4-BE49-F238E27FC236}">
                <a16:creationId xmlns:a16="http://schemas.microsoft.com/office/drawing/2014/main" id="{508E39A6-1E09-42B5-85B4-7E8B5AB2AE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938940-01DD-4C97-8649-E01C3B0EDF7C}"/>
              </a:ext>
            </a:extLst>
          </p:cNvPr>
          <p:cNvSpPr>
            <a:spLocks noGrp="1"/>
          </p:cNvSpPr>
          <p:nvPr>
            <p:ph type="sldNum" sz="quarter" idx="12"/>
          </p:nvPr>
        </p:nvSpPr>
        <p:spPr/>
        <p:txBody>
          <a:bodyPr/>
          <a:lstStyle/>
          <a:p>
            <a:fld id="{3109D357-8067-4A1F-97B2-93C5160B78D9}" type="slidenum">
              <a:rPr lang="en-US" smtClean="0"/>
              <a:t>‹#›</a:t>
            </a:fld>
            <a:endParaRPr lang="en-US"/>
          </a:p>
        </p:txBody>
      </p:sp>
    </p:spTree>
    <p:extLst>
      <p:ext uri="{BB962C8B-B14F-4D97-AF65-F5344CB8AC3E}">
        <p14:creationId xmlns:p14="http://schemas.microsoft.com/office/powerpoint/2010/main" val="3024920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93B3D-D568-40B4-A73A-1C8EA9ABB098}"/>
              </a:ext>
            </a:extLst>
          </p:cNvPr>
          <p:cNvSpPr>
            <a:spLocks noGrp="1"/>
          </p:cNvSpPr>
          <p:nvPr>
            <p:ph type="title"/>
          </p:nvPr>
        </p:nvSpPr>
        <p:spPr>
          <a:xfrm>
            <a:off x="839789" y="457200"/>
            <a:ext cx="3691818" cy="1701800"/>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D586EB3-917A-43B7-85BB-D00B5D2F07E4}"/>
              </a:ext>
            </a:extLst>
          </p:cNvPr>
          <p:cNvSpPr>
            <a:spLocks noGrp="1"/>
          </p:cNvSpPr>
          <p:nvPr>
            <p:ph idx="1"/>
          </p:nvPr>
        </p:nvSpPr>
        <p:spPr>
          <a:xfrm>
            <a:off x="5514798" y="987425"/>
            <a:ext cx="5840589" cy="50323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7AC029-3BC1-4637-A7F9-BC786DC26A38}"/>
              </a:ext>
            </a:extLst>
          </p:cNvPr>
          <p:cNvSpPr>
            <a:spLocks noGrp="1"/>
          </p:cNvSpPr>
          <p:nvPr>
            <p:ph type="body" sz="half" idx="2"/>
          </p:nvPr>
        </p:nvSpPr>
        <p:spPr>
          <a:xfrm>
            <a:off x="839789" y="2372360"/>
            <a:ext cx="3691817" cy="349662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90B948-89C5-4AC5-B7A0-17136F5C5A6A}"/>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6" name="Footer Placeholder 5">
            <a:extLst>
              <a:ext uri="{FF2B5EF4-FFF2-40B4-BE49-F238E27FC236}">
                <a16:creationId xmlns:a16="http://schemas.microsoft.com/office/drawing/2014/main" id="{F3A6C8C5-652F-46CB-BD26-E262B057FA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FB50CB-E91F-4B71-81F0-800F2B51A344}"/>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8" name="Straight Connector 7">
            <a:extLst>
              <a:ext uri="{FF2B5EF4-FFF2-40B4-BE49-F238E27FC236}">
                <a16:creationId xmlns:a16="http://schemas.microsoft.com/office/drawing/2014/main" id="{8B69B885-FDB8-4C62-A285-A0CDC49A6B0C}"/>
              </a:ext>
            </a:extLst>
          </p:cNvPr>
          <p:cNvCxnSpPr>
            <a:cxnSpLocks/>
          </p:cNvCxnSpPr>
          <p:nvPr/>
        </p:nvCxnSpPr>
        <p:spPr>
          <a:xfrm>
            <a:off x="5023202"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2598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F941E-6445-4840-81AE-104EF7A4F7E9}"/>
              </a:ext>
            </a:extLst>
          </p:cNvPr>
          <p:cNvSpPr>
            <a:spLocks noGrp="1"/>
          </p:cNvSpPr>
          <p:nvPr>
            <p:ph type="title"/>
          </p:nvPr>
        </p:nvSpPr>
        <p:spPr>
          <a:xfrm>
            <a:off x="839789" y="457200"/>
            <a:ext cx="3696652" cy="17018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3F8B866-E32B-4AE7-AEF3-6974AE3288F3}"/>
              </a:ext>
            </a:extLst>
          </p:cNvPr>
          <p:cNvSpPr>
            <a:spLocks noGrp="1"/>
          </p:cNvSpPr>
          <p:nvPr>
            <p:ph type="pic" idx="1"/>
          </p:nvPr>
        </p:nvSpPr>
        <p:spPr>
          <a:xfrm>
            <a:off x="5786120" y="838200"/>
            <a:ext cx="5603238"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E2ABB7A-E157-499A-B224-C2313181F569}"/>
              </a:ext>
            </a:extLst>
          </p:cNvPr>
          <p:cNvSpPr>
            <a:spLocks noGrp="1"/>
          </p:cNvSpPr>
          <p:nvPr>
            <p:ph type="body" sz="half" idx="2"/>
          </p:nvPr>
        </p:nvSpPr>
        <p:spPr>
          <a:xfrm>
            <a:off x="839789" y="2367280"/>
            <a:ext cx="3696652" cy="35017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C77283-E2B8-405E-BB6E-9F121140E506}"/>
              </a:ext>
            </a:extLst>
          </p:cNvPr>
          <p:cNvSpPr>
            <a:spLocks noGrp="1"/>
          </p:cNvSpPr>
          <p:nvPr>
            <p:ph type="dt" sz="half" idx="10"/>
          </p:nvPr>
        </p:nvSpPr>
        <p:spPr/>
        <p:txBody>
          <a:bodyPr/>
          <a:lstStyle/>
          <a:p>
            <a:fld id="{F6CCBF3A-D7FB-4B97-8FD5-6FFB20CB1E84}" type="datetimeFigureOut">
              <a:rPr lang="en-US" smtClean="0"/>
              <a:t>4/27/2023</a:t>
            </a:fld>
            <a:endParaRPr lang="en-US"/>
          </a:p>
        </p:txBody>
      </p:sp>
      <p:sp>
        <p:nvSpPr>
          <p:cNvPr id="6" name="Footer Placeholder 5">
            <a:extLst>
              <a:ext uri="{FF2B5EF4-FFF2-40B4-BE49-F238E27FC236}">
                <a16:creationId xmlns:a16="http://schemas.microsoft.com/office/drawing/2014/main" id="{F9F21F05-EB94-417F-B19B-96FF3D9ECA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B7C3C7-B6DB-4064-8E66-9FB770C888ED}"/>
              </a:ext>
            </a:extLst>
          </p:cNvPr>
          <p:cNvSpPr>
            <a:spLocks noGrp="1"/>
          </p:cNvSpPr>
          <p:nvPr>
            <p:ph type="sldNum" sz="quarter" idx="12"/>
          </p:nvPr>
        </p:nvSpPr>
        <p:spPr/>
        <p:txBody>
          <a:bodyPr/>
          <a:lstStyle/>
          <a:p>
            <a:fld id="{3109D357-8067-4A1F-97B2-93C5160B78D9}" type="slidenum">
              <a:rPr lang="en-US" smtClean="0"/>
              <a:t>‹#›</a:t>
            </a:fld>
            <a:endParaRPr lang="en-US"/>
          </a:p>
        </p:txBody>
      </p:sp>
      <p:cxnSp>
        <p:nvCxnSpPr>
          <p:cNvPr id="8" name="Straight Connector 7">
            <a:extLst>
              <a:ext uri="{FF2B5EF4-FFF2-40B4-BE49-F238E27FC236}">
                <a16:creationId xmlns:a16="http://schemas.microsoft.com/office/drawing/2014/main" id="{51E233FA-220A-423F-907E-5F81526A28A0}"/>
              </a:ext>
            </a:extLst>
          </p:cNvPr>
          <p:cNvCxnSpPr>
            <a:cxnSpLocks/>
          </p:cNvCxnSpPr>
          <p:nvPr/>
        </p:nvCxnSpPr>
        <p:spPr>
          <a:xfrm>
            <a:off x="5023202" y="0"/>
            <a:ext cx="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202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476A66-BE83-43F9-A28B-02DF7879AD52}"/>
              </a:ext>
            </a:extLst>
          </p:cNvPr>
          <p:cNvSpPr>
            <a:spLocks noGrp="1"/>
          </p:cNvSpPr>
          <p:nvPr>
            <p:ph type="title"/>
          </p:nvPr>
        </p:nvSpPr>
        <p:spPr>
          <a:xfrm>
            <a:off x="838200" y="584990"/>
            <a:ext cx="10515600" cy="1116811"/>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9D76E94-F276-4F0F-8DD9-B1F8A3198AE1}"/>
              </a:ext>
            </a:extLst>
          </p:cNvPr>
          <p:cNvSpPr>
            <a:spLocks noGrp="1"/>
          </p:cNvSpPr>
          <p:nvPr>
            <p:ph type="body" idx="1"/>
          </p:nvPr>
        </p:nvSpPr>
        <p:spPr>
          <a:xfrm>
            <a:off x="838200" y="2061469"/>
            <a:ext cx="10515600"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4AD964E-3A2E-4DB9-B96A-EDE144A47BDC}"/>
              </a:ext>
            </a:extLst>
          </p:cNvPr>
          <p:cNvSpPr>
            <a:spLocks noGrp="1"/>
          </p:cNvSpPr>
          <p:nvPr>
            <p:ph type="dt" sz="half" idx="2"/>
          </p:nvPr>
        </p:nvSpPr>
        <p:spPr>
          <a:xfrm rot="5400000">
            <a:off x="10425981" y="4687095"/>
            <a:ext cx="2706690" cy="365125"/>
          </a:xfrm>
          <a:prstGeom prst="rect">
            <a:avLst/>
          </a:prstGeom>
        </p:spPr>
        <p:txBody>
          <a:bodyPr vert="horz" lIns="91440" tIns="45720" rIns="91440" bIns="45720" rtlCol="0" anchor="ctr"/>
          <a:lstStyle>
            <a:lvl1pPr algn="r">
              <a:defRPr sz="1000">
                <a:solidFill>
                  <a:schemeClr val="tx1"/>
                </a:solidFill>
              </a:defRPr>
            </a:lvl1pPr>
          </a:lstStyle>
          <a:p>
            <a:fld id="{F6CCBF3A-D7FB-4B97-8FD5-6FFB20CB1E84}" type="datetimeFigureOut">
              <a:rPr lang="en-US" smtClean="0"/>
              <a:t>4/27/2023</a:t>
            </a:fld>
            <a:endParaRPr lang="en-US"/>
          </a:p>
        </p:txBody>
      </p:sp>
      <p:sp>
        <p:nvSpPr>
          <p:cNvPr id="5" name="Footer Placeholder 4">
            <a:extLst>
              <a:ext uri="{FF2B5EF4-FFF2-40B4-BE49-F238E27FC236}">
                <a16:creationId xmlns:a16="http://schemas.microsoft.com/office/drawing/2014/main" id="{0DACB382-EE11-430D-941A-DB76EEB7F2D5}"/>
              </a:ext>
            </a:extLst>
          </p:cNvPr>
          <p:cNvSpPr>
            <a:spLocks noGrp="1"/>
          </p:cNvSpPr>
          <p:nvPr>
            <p:ph type="ftr" sz="quarter" idx="3"/>
          </p:nvPr>
        </p:nvSpPr>
        <p:spPr>
          <a:xfrm rot="5400000">
            <a:off x="-1131161" y="1592957"/>
            <a:ext cx="2973522"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A3C562FE-ACD1-43F2-A3DE-5B11E10B7EA5}"/>
              </a:ext>
            </a:extLst>
          </p:cNvPr>
          <p:cNvSpPr>
            <a:spLocks noGrp="1"/>
          </p:cNvSpPr>
          <p:nvPr>
            <p:ph type="sldNum" sz="quarter" idx="4"/>
          </p:nvPr>
        </p:nvSpPr>
        <p:spPr>
          <a:xfrm>
            <a:off x="11512296" y="6356350"/>
            <a:ext cx="574620" cy="365125"/>
          </a:xfrm>
          <a:prstGeom prst="rect">
            <a:avLst/>
          </a:prstGeom>
        </p:spPr>
        <p:txBody>
          <a:bodyPr vert="horz" lIns="91440" tIns="45720" rIns="91440" bIns="45720" rtlCol="0" anchor="ctr"/>
          <a:lstStyle>
            <a:lvl1pPr algn="ctr">
              <a:defRPr sz="1000">
                <a:solidFill>
                  <a:schemeClr val="tx1"/>
                </a:solidFill>
              </a:defRPr>
            </a:lvl1pPr>
          </a:lstStyle>
          <a:p>
            <a:fld id="{3109D357-8067-4A1F-97B2-93C5160B78D9}" type="slidenum">
              <a:rPr lang="en-US" smtClean="0"/>
              <a:t>‹#›</a:t>
            </a:fld>
            <a:endParaRPr lang="en-US"/>
          </a:p>
        </p:txBody>
      </p:sp>
      <p:cxnSp>
        <p:nvCxnSpPr>
          <p:cNvPr id="13" name="Straight Connector 12">
            <a:extLst>
              <a:ext uri="{FF2B5EF4-FFF2-40B4-BE49-F238E27FC236}">
                <a16:creationId xmlns:a16="http://schemas.microsoft.com/office/drawing/2014/main" id="{1EB34A3B-1FD5-48FF-9982-1E64C864C01D}"/>
              </a:ext>
            </a:extLst>
          </p:cNvPr>
          <p:cNvCxnSpPr>
            <a:cxnSpLocks/>
          </p:cNvCxnSpPr>
          <p:nvPr/>
        </p:nvCxnSpPr>
        <p:spPr>
          <a:xfrm flipH="1">
            <a:off x="4" y="1824111"/>
            <a:ext cx="1219199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562516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502920" indent="-228600" algn="l" defTabSz="914400" rtl="0" eaLnBrk="1" latinLnBrk="0" hangingPunct="1">
        <a:lnSpc>
          <a:spcPct val="110000"/>
        </a:lnSpc>
        <a:spcBef>
          <a:spcPts val="500"/>
        </a:spcBef>
        <a:buSzPct val="80000"/>
        <a:buFont typeface="Goudy Old Style" panose="02020502050305020303" pitchFamily="18" charset="0"/>
        <a:buChar char="–"/>
        <a:defRPr sz="1800" i="1" kern="1200">
          <a:solidFill>
            <a:schemeClr val="tx1"/>
          </a:solidFill>
          <a:latin typeface="+mn-lt"/>
          <a:ea typeface="+mn-ea"/>
          <a:cs typeface="+mn-cs"/>
        </a:defRPr>
      </a:lvl2pPr>
      <a:lvl3pPr marL="822960" indent="-228600" algn="l" defTabSz="914400" rtl="0" eaLnBrk="1" latinLnBrk="0" hangingPunct="1">
        <a:lnSpc>
          <a:spcPct val="11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97280" indent="-228600" algn="l" defTabSz="914400" rtl="0" eaLnBrk="1" latinLnBrk="0" hangingPunct="1">
        <a:lnSpc>
          <a:spcPct val="110000"/>
        </a:lnSpc>
        <a:spcBef>
          <a:spcPts val="500"/>
        </a:spcBef>
        <a:buSzPct val="80000"/>
        <a:buFont typeface="Goudy Old Style" panose="02020502050305020303" pitchFamily="18" charset="0"/>
        <a:buChar char="–"/>
        <a:defRPr sz="1400" i="1" kern="1200">
          <a:solidFill>
            <a:schemeClr val="tx1"/>
          </a:solidFill>
          <a:latin typeface="+mn-lt"/>
          <a:ea typeface="+mn-ea"/>
          <a:cs typeface="+mn-cs"/>
        </a:defRPr>
      </a:lvl4pPr>
      <a:lvl5pPr marL="1371600" indent="-228600" algn="l" defTabSz="914400" rtl="0" eaLnBrk="1" latinLnBrk="0" hangingPunct="1">
        <a:lnSpc>
          <a:spcPct val="11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8">
            <a:extLst>
              <a:ext uri="{FF2B5EF4-FFF2-40B4-BE49-F238E27FC236}">
                <a16:creationId xmlns:a16="http://schemas.microsoft.com/office/drawing/2014/main" id="{8F626F98-F213-4034-8836-88A71501D0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3" descr="Transparent padlock">
            <a:extLst>
              <a:ext uri="{FF2B5EF4-FFF2-40B4-BE49-F238E27FC236}">
                <a16:creationId xmlns:a16="http://schemas.microsoft.com/office/drawing/2014/main" id="{05A700BA-3CB9-14EC-AE25-5162BF21A694}"/>
              </a:ext>
            </a:extLst>
          </p:cNvPr>
          <p:cNvPicPr>
            <a:picLocks noChangeAspect="1"/>
          </p:cNvPicPr>
          <p:nvPr/>
        </p:nvPicPr>
        <p:blipFill rotWithShape="1">
          <a:blip r:embed="rId2">
            <a:alphaModFix amt="60000"/>
          </a:blip>
          <a:srcRect t="14084" r="-2" b="73"/>
          <a:stretch/>
        </p:blipFill>
        <p:spPr>
          <a:xfrm>
            <a:off x="20" y="1"/>
            <a:ext cx="12191980" cy="6857999"/>
          </a:xfrm>
          <a:prstGeom prst="rect">
            <a:avLst/>
          </a:prstGeom>
        </p:spPr>
      </p:pic>
      <p:sp useBgFill="1">
        <p:nvSpPr>
          <p:cNvPr id="24" name="Freeform: Shape 10">
            <a:extLst>
              <a:ext uri="{FF2B5EF4-FFF2-40B4-BE49-F238E27FC236}">
                <a16:creationId xmlns:a16="http://schemas.microsoft.com/office/drawing/2014/main" id="{6B3DAACF-D844-4480-94BE-2DE00ABEE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75199" y="726177"/>
            <a:ext cx="5241603" cy="5343721"/>
          </a:xfrm>
          <a:custGeom>
            <a:avLst/>
            <a:gdLst>
              <a:gd name="connsiteX0" fmla="*/ 5325805 w 5325805"/>
              <a:gd name="connsiteY0" fmla="*/ 2714782 h 5429563"/>
              <a:gd name="connsiteX1" fmla="*/ 2611024 w 5325805"/>
              <a:gd name="connsiteY1" fmla="*/ 5429563 h 5429563"/>
              <a:gd name="connsiteX2" fmla="*/ 1942188 w 5325805"/>
              <a:gd name="connsiteY2" fmla="*/ 5429563 h 5429563"/>
              <a:gd name="connsiteX3" fmla="*/ 668836 w 5325805"/>
              <a:gd name="connsiteY3" fmla="*/ 5429563 h 5429563"/>
              <a:gd name="connsiteX4" fmla="*/ 0 w 5325805"/>
              <a:gd name="connsiteY4" fmla="*/ 5429563 h 5429563"/>
              <a:gd name="connsiteX5" fmla="*/ 0 w 5325805"/>
              <a:gd name="connsiteY5" fmla="*/ 0 h 5429563"/>
              <a:gd name="connsiteX6" fmla="*/ 668836 w 5325805"/>
              <a:gd name="connsiteY6" fmla="*/ 0 h 5429563"/>
              <a:gd name="connsiteX7" fmla="*/ 1942188 w 5325805"/>
              <a:gd name="connsiteY7" fmla="*/ 0 h 5429563"/>
              <a:gd name="connsiteX8" fmla="*/ 2611024 w 5325805"/>
              <a:gd name="connsiteY8" fmla="*/ 0 h 5429563"/>
              <a:gd name="connsiteX9" fmla="*/ 5325805 w 5325805"/>
              <a:gd name="connsiteY9" fmla="*/ 2714782 h 5429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25805" h="5429563">
                <a:moveTo>
                  <a:pt x="5325805" y="2714782"/>
                </a:moveTo>
                <a:cubicBezTo>
                  <a:pt x="5325805" y="4214114"/>
                  <a:pt x="4110356" y="5429563"/>
                  <a:pt x="2611024" y="5429563"/>
                </a:cubicBezTo>
                <a:lnTo>
                  <a:pt x="1942188" y="5429563"/>
                </a:lnTo>
                <a:lnTo>
                  <a:pt x="668836" y="5429563"/>
                </a:lnTo>
                <a:lnTo>
                  <a:pt x="0" y="5429563"/>
                </a:lnTo>
                <a:lnTo>
                  <a:pt x="0" y="0"/>
                </a:lnTo>
                <a:lnTo>
                  <a:pt x="668836" y="0"/>
                </a:lnTo>
                <a:lnTo>
                  <a:pt x="1942188" y="0"/>
                </a:lnTo>
                <a:lnTo>
                  <a:pt x="2611024" y="0"/>
                </a:lnTo>
                <a:cubicBezTo>
                  <a:pt x="4110356" y="0"/>
                  <a:pt x="5325805" y="1215450"/>
                  <a:pt x="5325805" y="2714782"/>
                </a:cubicBezTo>
                <a:close/>
              </a:path>
            </a:pathLst>
          </a:custGeom>
          <a:ln w="63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1524000" y="1336430"/>
            <a:ext cx="9144000" cy="2820573"/>
          </a:xfrm>
        </p:spPr>
        <p:txBody>
          <a:bodyPr>
            <a:normAutofit/>
          </a:bodyPr>
          <a:lstStyle/>
          <a:p>
            <a:pPr algn="ctr"/>
            <a:r>
              <a:rPr lang="en-US" sz="6600">
                <a:cs typeface="Calibri Light"/>
              </a:rPr>
              <a:t>World day of security</a:t>
            </a:r>
            <a:endParaRPr lang="en-US" sz="6600"/>
          </a:p>
        </p:txBody>
      </p:sp>
      <p:sp>
        <p:nvSpPr>
          <p:cNvPr id="3" name="Subtitle 2"/>
          <p:cNvSpPr>
            <a:spLocks noGrp="1"/>
          </p:cNvSpPr>
          <p:nvPr>
            <p:ph type="subTitle" idx="1"/>
          </p:nvPr>
        </p:nvSpPr>
        <p:spPr>
          <a:xfrm>
            <a:off x="4068856" y="4628271"/>
            <a:ext cx="4054288" cy="1069144"/>
          </a:xfrm>
        </p:spPr>
        <p:txBody>
          <a:bodyPr>
            <a:normAutofit/>
          </a:bodyPr>
          <a:lstStyle/>
          <a:p>
            <a:pPr algn="ctr"/>
            <a:r>
              <a:rPr lang="en-US" dirty="0"/>
              <a:t>Karlo Matanović 1.c</a:t>
            </a:r>
          </a:p>
        </p:txBody>
      </p:sp>
    </p:spTree>
    <p:extLst>
      <p:ext uri="{BB962C8B-B14F-4D97-AF65-F5344CB8AC3E}">
        <p14:creationId xmlns:p14="http://schemas.microsoft.com/office/powerpoint/2010/main" val="10985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0FD3DFC-FD49-41E3-79D2-7D79A4B9A00A}"/>
              </a:ext>
            </a:extLst>
          </p:cNvPr>
          <p:cNvSpPr txBox="1"/>
          <p:nvPr/>
        </p:nvSpPr>
        <p:spPr>
          <a:xfrm>
            <a:off x="1433763" y="1223211"/>
            <a:ext cx="9460831" cy="498598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l">
              <a:buFont typeface="Arial"/>
              <a:buChar char="•"/>
            </a:pPr>
            <a:r>
              <a:rPr lang="en-US" sz="2000" dirty="0">
                <a:latin typeface="Bierstadt"/>
                <a:ea typeface="Noto Sans"/>
                <a:cs typeface="Noto Sans"/>
              </a:rPr>
              <a:t>On 28 April 2023, the ILO will celebrate this decision, bringing together experts and constituents to discuss the implications it has for the world of work, as well as how to practically implement this right in the world of work. It will also serve to present the findings of research on the implementation status of various provisions of the fundamental Conventions No. 155 and No. 187.</a:t>
            </a:r>
            <a:endParaRPr lang="en-US" sz="2000">
              <a:latin typeface="Bierstadt"/>
            </a:endParaRPr>
          </a:p>
          <a:p>
            <a:pPr marL="285750" indent="-285750">
              <a:buFont typeface="Arial"/>
              <a:buChar char="•"/>
            </a:pPr>
            <a:r>
              <a:rPr lang="en-US" sz="2000" dirty="0">
                <a:latin typeface="Bierstadt"/>
                <a:ea typeface="+mn-lt"/>
                <a:cs typeface="+mn-lt"/>
              </a:rPr>
              <a:t>Good work design supports this right by fostering a safe and healthy physical and psychosocial environment for workers. </a:t>
            </a:r>
            <a:r>
              <a:rPr lang="en-US" sz="2000" i="1" dirty="0">
                <a:latin typeface="Bierstadt"/>
                <a:ea typeface="+mn-lt"/>
                <a:cs typeface="+mn-lt"/>
              </a:rPr>
              <a:t>PCBUs</a:t>
            </a:r>
            <a:r>
              <a:rPr lang="en-US" sz="2000" dirty="0">
                <a:latin typeface="Bierstadt"/>
                <a:ea typeface="+mn-lt"/>
                <a:cs typeface="+mn-lt"/>
              </a:rPr>
              <a:t> have a duty to consider good work design, which encompass four key considerations: </a:t>
            </a:r>
            <a:endParaRPr lang="en-US" sz="2000" dirty="0">
              <a:latin typeface="Bierstadt"/>
              <a:ea typeface="Noto Sans"/>
              <a:cs typeface="Noto Sans"/>
            </a:endParaRPr>
          </a:p>
          <a:p>
            <a:pPr marL="285750" indent="-285750">
              <a:buFont typeface="Arial"/>
              <a:buChar char="•"/>
            </a:pPr>
            <a:r>
              <a:rPr lang="en-US" sz="2000" dirty="0">
                <a:latin typeface="Bierstadt"/>
                <a:ea typeface="+mn-lt"/>
                <a:cs typeface="+mn-lt"/>
              </a:rPr>
              <a:t>The work- including how work is preformed, the task duration, frequency and complexity.</a:t>
            </a:r>
            <a:endParaRPr lang="en-US" sz="2000">
              <a:latin typeface="Bierstadt"/>
            </a:endParaRPr>
          </a:p>
          <a:p>
            <a:pPr marL="285750" indent="-285750">
              <a:buFont typeface="Arial"/>
              <a:buChar char="•"/>
            </a:pPr>
            <a:r>
              <a:rPr lang="en-US" sz="2000" dirty="0">
                <a:latin typeface="Bierstadt"/>
                <a:ea typeface="+mn-lt"/>
                <a:cs typeface="+mn-lt"/>
              </a:rPr>
              <a:t>Your workers’ needs, preferences and capacities - </a:t>
            </a:r>
            <a:endParaRPr lang="en-US" sz="2000">
              <a:latin typeface="Bierstadt"/>
            </a:endParaRPr>
          </a:p>
          <a:p>
            <a:pPr marL="285750" indent="-285750">
              <a:buFont typeface="Arial"/>
              <a:buChar char="•"/>
            </a:pPr>
            <a:r>
              <a:rPr lang="en-US" sz="2000" dirty="0">
                <a:latin typeface="Bierstadt"/>
                <a:ea typeface="+mn-lt"/>
                <a:cs typeface="+mn-lt"/>
              </a:rPr>
              <a:t>The physical environment - including the workplace itself, plant, equipment, materials and substances.</a:t>
            </a:r>
            <a:endParaRPr lang="en-US" sz="2000">
              <a:latin typeface="Bierstadt"/>
            </a:endParaRPr>
          </a:p>
          <a:p>
            <a:pPr marL="285750" indent="-285750">
              <a:buFont typeface="Arial"/>
              <a:buChar char="•"/>
            </a:pPr>
            <a:r>
              <a:rPr lang="en-US" sz="2000" dirty="0">
                <a:latin typeface="Bierstadt"/>
                <a:ea typeface="+mn-lt"/>
                <a:cs typeface="+mn-lt"/>
              </a:rPr>
              <a:t>The systems and processes involved in the work - including information technology, business management and human interaction.</a:t>
            </a:r>
            <a:r>
              <a:rPr lang="en-US" sz="2000" b="1" dirty="0">
                <a:latin typeface="Bierstadt"/>
                <a:ea typeface="+mn-lt"/>
                <a:cs typeface="+mn-lt"/>
              </a:rPr>
              <a:t> </a:t>
            </a:r>
            <a:endParaRPr lang="en-US" sz="2000" b="1" dirty="0">
              <a:latin typeface="Bierstadt"/>
            </a:endParaRPr>
          </a:p>
          <a:p>
            <a:pPr marL="285750" indent="-285750">
              <a:buFont typeface="Arial"/>
              <a:buChar char="•"/>
            </a:pPr>
            <a:endParaRPr lang="en-US" dirty="0">
              <a:solidFill>
                <a:srgbClr val="230050"/>
              </a:solidFill>
              <a:latin typeface="Noto Sans"/>
              <a:ea typeface="Noto Sans"/>
              <a:cs typeface="Noto Sans"/>
            </a:endParaRPr>
          </a:p>
        </p:txBody>
      </p:sp>
    </p:spTree>
    <p:extLst>
      <p:ext uri="{BB962C8B-B14F-4D97-AF65-F5344CB8AC3E}">
        <p14:creationId xmlns:p14="http://schemas.microsoft.com/office/powerpoint/2010/main" val="349322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descr="Text&#10;&#10;Description automatically generated">
            <a:extLst>
              <a:ext uri="{FF2B5EF4-FFF2-40B4-BE49-F238E27FC236}">
                <a16:creationId xmlns:a16="http://schemas.microsoft.com/office/drawing/2014/main" id="{40D3863F-6BD9-54DB-E629-9530355B2C22}"/>
              </a:ext>
            </a:extLst>
          </p:cNvPr>
          <p:cNvPicPr>
            <a:picLocks noChangeAspect="1"/>
          </p:cNvPicPr>
          <p:nvPr/>
        </p:nvPicPr>
        <p:blipFill>
          <a:blip r:embed="rId2"/>
          <a:stretch>
            <a:fillRect/>
          </a:stretch>
        </p:blipFill>
        <p:spPr>
          <a:xfrm>
            <a:off x="1056827" y="44754"/>
            <a:ext cx="4673382" cy="6677693"/>
          </a:xfrm>
          <a:prstGeom prst="rect">
            <a:avLst/>
          </a:prstGeom>
          <a:noFill/>
        </p:spPr>
      </p:pic>
      <p:pic>
        <p:nvPicPr>
          <p:cNvPr id="4" name="Picture 4">
            <a:extLst>
              <a:ext uri="{FF2B5EF4-FFF2-40B4-BE49-F238E27FC236}">
                <a16:creationId xmlns:a16="http://schemas.microsoft.com/office/drawing/2014/main" id="{3A242E7E-042D-01F4-F8A0-FE95FD3C3742}"/>
              </a:ext>
            </a:extLst>
          </p:cNvPr>
          <p:cNvPicPr>
            <a:picLocks noChangeAspect="1"/>
          </p:cNvPicPr>
          <p:nvPr/>
        </p:nvPicPr>
        <p:blipFill>
          <a:blip r:embed="rId3"/>
          <a:stretch>
            <a:fillRect/>
          </a:stretch>
        </p:blipFill>
        <p:spPr>
          <a:xfrm>
            <a:off x="6008139" y="782041"/>
            <a:ext cx="4966484" cy="2743531"/>
          </a:xfrm>
          <a:prstGeom prst="rect">
            <a:avLst/>
          </a:prstGeom>
          <a:noFill/>
        </p:spPr>
      </p:pic>
      <p:sp>
        <p:nvSpPr>
          <p:cNvPr id="9" name="Date Placeholder 5">
            <a:extLst>
              <a:ext uri="{FF2B5EF4-FFF2-40B4-BE49-F238E27FC236}">
                <a16:creationId xmlns:a16="http://schemas.microsoft.com/office/drawing/2014/main" id="{07F61E84-B585-4EC3-A33B-EE78E126A60A}"/>
              </a:ext>
            </a:extLst>
          </p:cNvPr>
          <p:cNvSpPr>
            <a:spLocks noGrp="1"/>
          </p:cNvSpPr>
          <p:nvPr>
            <p:ph type="dt" sz="half" idx="10"/>
          </p:nvPr>
        </p:nvSpPr>
        <p:spPr>
          <a:xfrm>
            <a:off x="838200" y="6356350"/>
            <a:ext cx="2743200" cy="365125"/>
          </a:xfrm>
        </p:spPr>
        <p:txBody>
          <a:bodyPr>
            <a:normAutofit/>
          </a:bodyPr>
          <a:lstStyle/>
          <a:p>
            <a:pPr>
              <a:spcAft>
                <a:spcPts val="600"/>
              </a:spcAft>
            </a:pPr>
            <a:fld id="{FF0AE815-174A-4EB7-BABF-0B0197B0E6C1}" type="datetime1">
              <a:rPr lang="en-US" smtClean="0">
                <a:solidFill>
                  <a:srgbClr val="FFFFFF"/>
                </a:solidFill>
                <a:effectLst>
                  <a:outerShdw blurRad="38100" dist="38100" dir="2700000" algn="tl">
                    <a:srgbClr val="000000">
                      <a:alpha val="43137"/>
                    </a:srgbClr>
                  </a:outerShdw>
                </a:effectLst>
              </a:rPr>
              <a:pPr>
                <a:spcAft>
                  <a:spcPts val="600"/>
                </a:spcAft>
              </a:pPr>
              <a:t>4/27/2023</a:t>
            </a:fld>
            <a:endParaRPr lang="en-US">
              <a:solidFill>
                <a:srgbClr val="FFFFFF"/>
              </a:solidFill>
              <a:effectLst>
                <a:outerShdw blurRad="38100" dist="38100" dir="2700000" algn="tl">
                  <a:srgbClr val="000000">
                    <a:alpha val="43137"/>
                  </a:srgbClr>
                </a:outerShdw>
              </a:effectLst>
            </a:endParaRPr>
          </a:p>
        </p:txBody>
      </p:sp>
      <p:pic>
        <p:nvPicPr>
          <p:cNvPr id="5" name="Picture 5" descr="A picture containing text, sign, clipart&#10;&#10;Description automatically generated">
            <a:extLst>
              <a:ext uri="{FF2B5EF4-FFF2-40B4-BE49-F238E27FC236}">
                <a16:creationId xmlns:a16="http://schemas.microsoft.com/office/drawing/2014/main" id="{95051E49-F66E-A4B9-4E50-9CBACD31BD66}"/>
              </a:ext>
            </a:extLst>
          </p:cNvPr>
          <p:cNvPicPr>
            <a:picLocks noChangeAspect="1"/>
          </p:cNvPicPr>
          <p:nvPr/>
        </p:nvPicPr>
        <p:blipFill>
          <a:blip r:embed="rId4"/>
          <a:stretch>
            <a:fillRect/>
          </a:stretch>
        </p:blipFill>
        <p:spPr>
          <a:xfrm>
            <a:off x="6010424" y="3704312"/>
            <a:ext cx="4971939" cy="2480956"/>
          </a:xfrm>
          <a:prstGeom prst="rect">
            <a:avLst/>
          </a:prstGeom>
          <a:noFill/>
        </p:spPr>
      </p:pic>
      <p:sp>
        <p:nvSpPr>
          <p:cNvPr id="16" name="Footer Placeholder 2">
            <a:extLst>
              <a:ext uri="{FF2B5EF4-FFF2-40B4-BE49-F238E27FC236}">
                <a16:creationId xmlns:a16="http://schemas.microsoft.com/office/drawing/2014/main" id="{56883994-08DA-C0FA-EC9E-157A291D0E5B}"/>
              </a:ext>
            </a:extLst>
          </p:cNvPr>
          <p:cNvSpPr>
            <a:spLocks noGrp="1"/>
          </p:cNvSpPr>
          <p:nvPr>
            <p:ph type="ftr" sz="quarter" idx="11"/>
          </p:nvPr>
        </p:nvSpPr>
        <p:spPr>
          <a:xfrm>
            <a:off x="4038600" y="6356350"/>
            <a:ext cx="4114800" cy="365125"/>
          </a:xfrm>
        </p:spPr>
        <p:txBody>
          <a:bodyPr/>
          <a:lstStyle/>
          <a:p>
            <a:pPr>
              <a:spcAft>
                <a:spcPts val="600"/>
              </a:spcAft>
            </a:pPr>
            <a:r>
              <a:rPr lang="en-US">
                <a:solidFill>
                  <a:srgbClr val="FFFFFF"/>
                </a:solidFill>
              </a:rPr>
              <a:t>Sample Footer Text</a:t>
            </a:r>
          </a:p>
        </p:txBody>
      </p:sp>
      <p:sp>
        <p:nvSpPr>
          <p:cNvPr id="11" name="Slide Number Placeholder 7">
            <a:extLst>
              <a:ext uri="{FF2B5EF4-FFF2-40B4-BE49-F238E27FC236}">
                <a16:creationId xmlns:a16="http://schemas.microsoft.com/office/drawing/2014/main" id="{BE8DB8D2-1690-4175-A7A8-A5BE0D251FFA}"/>
              </a:ext>
            </a:extLst>
          </p:cNvPr>
          <p:cNvSpPr>
            <a:spLocks noGrp="1"/>
          </p:cNvSpPr>
          <p:nvPr>
            <p:ph type="sldNum" sz="quarter" idx="12"/>
          </p:nvPr>
        </p:nvSpPr>
        <p:spPr>
          <a:xfrm>
            <a:off x="8610600" y="6356350"/>
            <a:ext cx="2743200" cy="365125"/>
          </a:xfrm>
        </p:spPr>
        <p:txBody>
          <a:bodyPr>
            <a:normAutofit/>
          </a:bodyPr>
          <a:lstStyle/>
          <a:p>
            <a:pPr>
              <a:spcAft>
                <a:spcPts val="600"/>
              </a:spcAft>
            </a:pPr>
            <a:fld id="{3E131995-E962-4131-8504-6B962D7140A6}" type="slidenum">
              <a:rPr lang="en-US" smtClean="0">
                <a:solidFill>
                  <a:srgbClr val="FFFFFF"/>
                </a:solidFill>
                <a:effectLst>
                  <a:outerShdw blurRad="38100" dist="38100" dir="2700000" algn="tl">
                    <a:srgbClr val="000000">
                      <a:alpha val="43137"/>
                    </a:srgbClr>
                  </a:outerShdw>
                </a:effectLst>
              </a:rPr>
              <a:pPr>
                <a:spcAft>
                  <a:spcPts val="600"/>
                </a:spcAft>
              </a:pPr>
              <a:t>3</a:t>
            </a:fld>
            <a:endParaRPr lang="en-US">
              <a:solidFill>
                <a:srgbClr val="FFFFFF"/>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3550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rchwayVTI">
  <a:themeElements>
    <a:clrScheme name="AnalogousFromLightSeedLeftStep">
      <a:dk1>
        <a:srgbClr val="000000"/>
      </a:dk1>
      <a:lt1>
        <a:srgbClr val="FFFFFF"/>
      </a:lt1>
      <a:dk2>
        <a:srgbClr val="3E2D23"/>
      </a:dk2>
      <a:lt2>
        <a:srgbClr val="E5E2E8"/>
      </a:lt2>
      <a:accent1>
        <a:srgbClr val="8EA979"/>
      </a:accent1>
      <a:accent2>
        <a:srgbClr val="9DA769"/>
      </a:accent2>
      <a:accent3>
        <a:srgbClr val="ADA07B"/>
      </a:accent3>
      <a:accent4>
        <a:srgbClr val="C08F79"/>
      </a:accent4>
      <a:accent5>
        <a:srgbClr val="CB9197"/>
      </a:accent5>
      <a:accent6>
        <a:srgbClr val="C0799D"/>
      </a:accent6>
      <a:hlink>
        <a:srgbClr val="9069AE"/>
      </a:hlink>
      <a:folHlink>
        <a:srgbClr val="7F7F7F"/>
      </a:folHlink>
    </a:clrScheme>
    <a:fontScheme name="Archway">
      <a:majorFont>
        <a:latin typeface="Felix Titling"/>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wayVTI" id="{309F1D27-9968-4F93-BA7C-3666A757FD2E}" vid="{76D8E8FD-8787-4E56-A14A-C28BF58ABEEE}"/>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ArchwayVTI</vt:lpstr>
      <vt:lpstr>World day of security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61</cp:revision>
  <dcterms:created xsi:type="dcterms:W3CDTF">2023-04-27T13:57:02Z</dcterms:created>
  <dcterms:modified xsi:type="dcterms:W3CDTF">2023-04-27T14:24:30Z</dcterms:modified>
</cp:coreProperties>
</file>