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EE254-CD7B-7281-784E-A7B401578031}" v="981" dt="2023-10-31T12:03:45.294"/>
    <p1510:client id="{39A9F513-D148-41FA-BFB7-478E9915EF06}" v="117" dt="2023-11-03T09:18:42.740"/>
    <p1510:client id="{69CD1338-F2A6-B6A1-B30C-7B78E3016722}" v="117" dt="2023-10-31T13:50:22.725"/>
    <p1510:client id="{805EF6DA-01A2-E73C-BA9B-D45542E3D8FA}" v="3" dt="2023-11-08T09:57:52.367"/>
    <p1510:client id="{F8F84C49-0274-4A3A-9338-A1B71A5C47C1}" v="435" dt="2023-10-30T10:23:59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Japundžić" userId="S::filip.japundzic1@skole.hr::4a511aa8-6213-410e-9d2a-4a543ec27da8" providerId="AD" clId="Web-{F8F84C49-0274-4A3A-9338-A1B71A5C47C1}"/>
    <pc:docChg chg="addSld modSld">
      <pc:chgData name="Filip Japundžić" userId="S::filip.japundzic1@skole.hr::4a511aa8-6213-410e-9d2a-4a543ec27da8" providerId="AD" clId="Web-{F8F84C49-0274-4A3A-9338-A1B71A5C47C1}" dt="2023-10-30T10:23:59.036" v="437" actId="20577"/>
      <pc:docMkLst>
        <pc:docMk/>
      </pc:docMkLst>
      <pc:sldChg chg="addSp modSp mod setBg">
        <pc:chgData name="Filip Japundžić" userId="S::filip.japundzic1@skole.hr::4a511aa8-6213-410e-9d2a-4a543ec27da8" providerId="AD" clId="Web-{F8F84C49-0274-4A3A-9338-A1B71A5C47C1}" dt="2023-10-30T10:08:00.597" v="29" actId="20577"/>
        <pc:sldMkLst>
          <pc:docMk/>
          <pc:sldMk cId="109857222" sldId="256"/>
        </pc:sldMkLst>
        <pc:spChg chg="mod">
          <ac:chgData name="Filip Japundžić" userId="S::filip.japundzic1@skole.hr::4a511aa8-6213-410e-9d2a-4a543ec27da8" providerId="AD" clId="Web-{F8F84C49-0274-4A3A-9338-A1B71A5C47C1}" dt="2023-10-30T10:08:00.597" v="2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9" creationId="{736CAB1F-557E-4FA4-81CC-DC491EF83443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11" creationId="{AA065953-3D69-4CD4-80C3-DF10DEB4C761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13" creationId="{2AB36DB5-F10D-4EDB-87E2-ECB9301FFC62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15" creationId="{446F195D-95DC-419E-BBC1-E2B601A6067B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17" creationId="{55550980-2AB6-4DE5-86DD-064ADF160E40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19" creationId="{EDF4B167-8E82-4458-AE55-88B683EBF69B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07:51.972" v="27"/>
          <ac:spMkLst>
            <pc:docMk/>
            <pc:sldMk cId="109857222" sldId="256"/>
            <ac:spMk id="21" creationId="{55993D72-5628-4E5E-BB9F-96066414EEFD}"/>
          </ac:spMkLst>
        </pc:spChg>
        <pc:picChg chg="add mod">
          <ac:chgData name="Filip Japundžić" userId="S::filip.japundzic1@skole.hr::4a511aa8-6213-410e-9d2a-4a543ec27da8" providerId="AD" clId="Web-{F8F84C49-0274-4A3A-9338-A1B71A5C47C1}" dt="2023-10-30T10:07:51.972" v="27"/>
          <ac:picMkLst>
            <pc:docMk/>
            <pc:sldMk cId="109857222" sldId="256"/>
            <ac:picMk id="4" creationId="{AFB3131E-5427-391E-727D-566A3CAD3229}"/>
          </ac:picMkLst>
        </pc:picChg>
      </pc:sldChg>
      <pc:sldChg chg="addSp delSp modSp new mod setBg setClrOvrMap">
        <pc:chgData name="Filip Japundžić" userId="S::filip.japundzic1@skole.hr::4a511aa8-6213-410e-9d2a-4a543ec27da8" providerId="AD" clId="Web-{F8F84C49-0274-4A3A-9338-A1B71A5C47C1}" dt="2023-10-30T10:14:18.547" v="158" actId="20577"/>
        <pc:sldMkLst>
          <pc:docMk/>
          <pc:sldMk cId="95394813" sldId="257"/>
        </pc:sldMkLst>
        <pc:spChg chg="del">
          <ac:chgData name="Filip Japundžić" userId="S::filip.japundzic1@skole.hr::4a511aa8-6213-410e-9d2a-4a543ec27da8" providerId="AD" clId="Web-{F8F84C49-0274-4A3A-9338-A1B71A5C47C1}" dt="2023-10-30T10:12:08.777" v="107"/>
          <ac:spMkLst>
            <pc:docMk/>
            <pc:sldMk cId="95394813" sldId="257"/>
            <ac:spMk id="2" creationId="{641854EB-B524-FAE9-03C5-D2E29F82FCE6}"/>
          </ac:spMkLst>
        </pc:spChg>
        <pc:spChg chg="mod ord">
          <ac:chgData name="Filip Japundžić" userId="S::filip.japundzic1@skole.hr::4a511aa8-6213-410e-9d2a-4a543ec27da8" providerId="AD" clId="Web-{F8F84C49-0274-4A3A-9338-A1B71A5C47C1}" dt="2023-10-30T10:14:18.547" v="158" actId="20577"/>
          <ac:spMkLst>
            <pc:docMk/>
            <pc:sldMk cId="95394813" sldId="257"/>
            <ac:spMk id="3" creationId="{FDC2BA78-DF4C-1AA6-EF1C-E2890BD57754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12:16.981" v="109"/>
          <ac:spMkLst>
            <pc:docMk/>
            <pc:sldMk cId="95394813" sldId="257"/>
            <ac:spMk id="9" creationId="{9228552E-C8B1-4A80-8448-0787CE0FC704}"/>
          </ac:spMkLst>
        </pc:spChg>
        <pc:picChg chg="add mod">
          <ac:chgData name="Filip Japundžić" userId="S::filip.japundzic1@skole.hr::4a511aa8-6213-410e-9d2a-4a543ec27da8" providerId="AD" clId="Web-{F8F84C49-0274-4A3A-9338-A1B71A5C47C1}" dt="2023-10-30T10:12:16.981" v="109"/>
          <ac:picMkLst>
            <pc:docMk/>
            <pc:sldMk cId="95394813" sldId="257"/>
            <ac:picMk id="4" creationId="{F6558F7C-F5EF-E099-C36D-ED0928E272B6}"/>
          </ac:picMkLst>
        </pc:picChg>
      </pc:sldChg>
      <pc:sldChg chg="addSp modSp new mod setBg">
        <pc:chgData name="Filip Japundžić" userId="S::filip.japundzic1@skole.hr::4a511aa8-6213-410e-9d2a-4a543ec27da8" providerId="AD" clId="Web-{F8F84C49-0274-4A3A-9338-A1B71A5C47C1}" dt="2023-10-30T10:20:57.358" v="399" actId="1076"/>
        <pc:sldMkLst>
          <pc:docMk/>
          <pc:sldMk cId="2943896160" sldId="258"/>
        </pc:sldMkLst>
        <pc:spChg chg="mod">
          <ac:chgData name="Filip Japundžić" userId="S::filip.japundzic1@skole.hr::4a511aa8-6213-410e-9d2a-4a543ec27da8" providerId="AD" clId="Web-{F8F84C49-0274-4A3A-9338-A1B71A5C47C1}" dt="2023-10-30T10:20:54.733" v="398" actId="1076"/>
          <ac:spMkLst>
            <pc:docMk/>
            <pc:sldMk cId="2943896160" sldId="258"/>
            <ac:spMk id="2" creationId="{64F705B2-14DD-25F3-6BEF-83386DE9E0D5}"/>
          </ac:spMkLst>
        </pc:spChg>
        <pc:spChg chg="mod">
          <ac:chgData name="Filip Japundžić" userId="S::filip.japundzic1@skole.hr::4a511aa8-6213-410e-9d2a-4a543ec27da8" providerId="AD" clId="Web-{F8F84C49-0274-4A3A-9338-A1B71A5C47C1}" dt="2023-10-30T10:20:57.358" v="399" actId="1076"/>
          <ac:spMkLst>
            <pc:docMk/>
            <pc:sldMk cId="2943896160" sldId="258"/>
            <ac:spMk id="3" creationId="{E6785AA5-18C6-12FE-2AC2-2C19F96637C2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0:34.874" v="390"/>
          <ac:spMkLst>
            <pc:docMk/>
            <pc:sldMk cId="2943896160" sldId="258"/>
            <ac:spMk id="9" creationId="{12609869-9E80-471B-A487-A53288E0E791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0:34.874" v="390"/>
          <ac:spMkLst>
            <pc:docMk/>
            <pc:sldMk cId="2943896160" sldId="258"/>
            <ac:spMk id="11" creationId="{7004738A-9D34-43E8-97D2-CA0EED4F8BE0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0:34.874" v="390"/>
          <ac:spMkLst>
            <pc:docMk/>
            <pc:sldMk cId="2943896160" sldId="258"/>
            <ac:spMk id="13" creationId="{B8B8D07F-F13E-443E-BA68-2D26672D76B9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0:34.874" v="390"/>
          <ac:spMkLst>
            <pc:docMk/>
            <pc:sldMk cId="2943896160" sldId="258"/>
            <ac:spMk id="15" creationId="{2813A4FA-24A5-41ED-A534-3807D1B2F344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0:34.874" v="390"/>
          <ac:spMkLst>
            <pc:docMk/>
            <pc:sldMk cId="2943896160" sldId="258"/>
            <ac:spMk id="17" creationId="{C3944F27-CA70-4E84-A51A-E6BF89558979}"/>
          </ac:spMkLst>
        </pc:spChg>
        <pc:picChg chg="add mod">
          <ac:chgData name="Filip Japundžić" userId="S::filip.japundzic1@skole.hr::4a511aa8-6213-410e-9d2a-4a543ec27da8" providerId="AD" clId="Web-{F8F84C49-0274-4A3A-9338-A1B71A5C47C1}" dt="2023-10-30T10:20:34.874" v="390"/>
          <ac:picMkLst>
            <pc:docMk/>
            <pc:sldMk cId="2943896160" sldId="258"/>
            <ac:picMk id="4" creationId="{D426843D-F967-F183-5451-E205D143BFF3}"/>
          </ac:picMkLst>
        </pc:picChg>
      </pc:sldChg>
      <pc:sldChg chg="addSp delSp modSp new mod setBg">
        <pc:chgData name="Filip Japundžić" userId="S::filip.japundzic1@skole.hr::4a511aa8-6213-410e-9d2a-4a543ec27da8" providerId="AD" clId="Web-{F8F84C49-0274-4A3A-9338-A1B71A5C47C1}" dt="2023-10-30T10:23:36.254" v="426"/>
        <pc:sldMkLst>
          <pc:docMk/>
          <pc:sldMk cId="2334711974" sldId="259"/>
        </pc:sldMkLst>
        <pc:spChg chg="del">
          <ac:chgData name="Filip Japundžić" userId="S::filip.japundzic1@skole.hr::4a511aa8-6213-410e-9d2a-4a543ec27da8" providerId="AD" clId="Web-{F8F84C49-0274-4A3A-9338-A1B71A5C47C1}" dt="2023-10-30T10:21:14.186" v="401"/>
          <ac:spMkLst>
            <pc:docMk/>
            <pc:sldMk cId="2334711974" sldId="259"/>
            <ac:spMk id="2" creationId="{90D4DA09-D915-6703-AF56-73393D7E43CB}"/>
          </ac:spMkLst>
        </pc:spChg>
        <pc:spChg chg="del">
          <ac:chgData name="Filip Japundžić" userId="S::filip.japundzic1@skole.hr::4a511aa8-6213-410e-9d2a-4a543ec27da8" providerId="AD" clId="Web-{F8F84C49-0274-4A3A-9338-A1B71A5C47C1}" dt="2023-10-30T10:21:15.546" v="402"/>
          <ac:spMkLst>
            <pc:docMk/>
            <pc:sldMk cId="2334711974" sldId="259"/>
            <ac:spMk id="3" creationId="{856E6F24-DF05-F878-5E6F-33F47E4934F0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12" creationId="{E1750109-3B91-4506-B997-0CD8E35A1488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14" creationId="{E72D8D1B-59F6-4FF3-8547-9BBB6129F2FA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16" creationId="{8FC8C21F-9484-4A71-ABFA-6C10682FAC3E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18" creationId="{2C444748-5A8D-4B53-89FE-42B455DFA2D1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20" creationId="{14044C96-7CFD-44DB-A579-D77B0D37C681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25" creationId="{E1750109-3B91-4506-B997-0CD8E35A1488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27" creationId="{E72D8D1B-59F6-4FF3-8547-9BBB6129F2FA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29" creationId="{14044C96-7CFD-44DB-A579-D77B0D37C681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31" creationId="{8FC8C21F-9484-4A71-ABFA-6C10682FAC3E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33" creationId="{2C444748-5A8D-4B53-89FE-42B455DFA2D1}"/>
          </ac:spMkLst>
        </pc:spChg>
        <pc:spChg chg="add del">
          <ac:chgData name="Filip Japundžić" userId="S::filip.japundzic1@skole.hr::4a511aa8-6213-410e-9d2a-4a543ec27da8" providerId="AD" clId="Web-{F8F84C49-0274-4A3A-9338-A1B71A5C47C1}" dt="2023-10-30T10:23:36.254" v="425"/>
          <ac:spMkLst>
            <pc:docMk/>
            <pc:sldMk cId="2334711974" sldId="259"/>
            <ac:spMk id="35" creationId="{F4FFA271-A10A-4AC3-8F06-E3313A197A80}"/>
          </ac:spMkLst>
        </pc:spChg>
        <pc:spChg chg="add">
          <ac:chgData name="Filip Japundžić" userId="S::filip.japundzic1@skole.hr::4a511aa8-6213-410e-9d2a-4a543ec27da8" providerId="AD" clId="Web-{F8F84C49-0274-4A3A-9338-A1B71A5C47C1}" dt="2023-10-30T10:23:36.254" v="426"/>
          <ac:spMkLst>
            <pc:docMk/>
            <pc:sldMk cId="2334711974" sldId="259"/>
            <ac:spMk id="37" creationId="{9A72E43A-2FC3-43A9-8E8E-0BF749E66E4F}"/>
          </ac:spMkLst>
        </pc:spChg>
        <pc:picChg chg="add mod ord">
          <ac:chgData name="Filip Japundžić" userId="S::filip.japundzic1@skole.hr::4a511aa8-6213-410e-9d2a-4a543ec27da8" providerId="AD" clId="Web-{F8F84C49-0274-4A3A-9338-A1B71A5C47C1}" dt="2023-10-30T10:23:36.254" v="426"/>
          <ac:picMkLst>
            <pc:docMk/>
            <pc:sldMk cId="2334711974" sldId="259"/>
            <ac:picMk id="4" creationId="{F5B8D894-93A6-3227-0283-3DD7404885FD}"/>
          </ac:picMkLst>
        </pc:picChg>
        <pc:picChg chg="add mod ord">
          <ac:chgData name="Filip Japundžić" userId="S::filip.japundzic1@skole.hr::4a511aa8-6213-410e-9d2a-4a543ec27da8" providerId="AD" clId="Web-{F8F84C49-0274-4A3A-9338-A1B71A5C47C1}" dt="2023-10-30T10:23:36.254" v="426"/>
          <ac:picMkLst>
            <pc:docMk/>
            <pc:sldMk cId="2334711974" sldId="259"/>
            <ac:picMk id="5" creationId="{7DEB69DC-8EBC-B530-9654-6F8773151721}"/>
          </ac:picMkLst>
        </pc:picChg>
        <pc:picChg chg="add mod">
          <ac:chgData name="Filip Japundžić" userId="S::filip.japundzic1@skole.hr::4a511aa8-6213-410e-9d2a-4a543ec27da8" providerId="AD" clId="Web-{F8F84C49-0274-4A3A-9338-A1B71A5C47C1}" dt="2023-10-30T10:23:36.254" v="426"/>
          <ac:picMkLst>
            <pc:docMk/>
            <pc:sldMk cId="2334711974" sldId="259"/>
            <ac:picMk id="6" creationId="{3CC2B265-EFAE-BB9D-5182-38CD231AF0B9}"/>
          </ac:picMkLst>
        </pc:picChg>
        <pc:picChg chg="add mod ord">
          <ac:chgData name="Filip Japundžić" userId="S::filip.japundzic1@skole.hr::4a511aa8-6213-410e-9d2a-4a543ec27da8" providerId="AD" clId="Web-{F8F84C49-0274-4A3A-9338-A1B71A5C47C1}" dt="2023-10-30T10:23:36.254" v="426"/>
          <ac:picMkLst>
            <pc:docMk/>
            <pc:sldMk cId="2334711974" sldId="259"/>
            <ac:picMk id="7" creationId="{03700066-836B-4EED-202B-1645E981564C}"/>
          </ac:picMkLst>
        </pc:picChg>
        <pc:picChg chg="add mod ord">
          <ac:chgData name="Filip Japundžić" userId="S::filip.japundzic1@skole.hr::4a511aa8-6213-410e-9d2a-4a543ec27da8" providerId="AD" clId="Web-{F8F84C49-0274-4A3A-9338-A1B71A5C47C1}" dt="2023-10-30T10:23:36.254" v="426"/>
          <ac:picMkLst>
            <pc:docMk/>
            <pc:sldMk cId="2334711974" sldId="259"/>
            <ac:picMk id="8" creationId="{88214A16-48CA-D7AF-EB2D-044F9E5FBAAD}"/>
          </ac:picMkLst>
        </pc:picChg>
      </pc:sldChg>
      <pc:sldChg chg="modSp new">
        <pc:chgData name="Filip Japundžić" userId="S::filip.japundzic1@skole.hr::4a511aa8-6213-410e-9d2a-4a543ec27da8" providerId="AD" clId="Web-{F8F84C49-0274-4A3A-9338-A1B71A5C47C1}" dt="2023-10-30T10:23:59.036" v="437" actId="20577"/>
        <pc:sldMkLst>
          <pc:docMk/>
          <pc:sldMk cId="2686208311" sldId="260"/>
        </pc:sldMkLst>
        <pc:spChg chg="mod">
          <ac:chgData name="Filip Japundžić" userId="S::filip.japundzic1@skole.hr::4a511aa8-6213-410e-9d2a-4a543ec27da8" providerId="AD" clId="Web-{F8F84C49-0274-4A3A-9338-A1B71A5C47C1}" dt="2023-10-30T10:23:59.036" v="437" actId="20577"/>
          <ac:spMkLst>
            <pc:docMk/>
            <pc:sldMk cId="2686208311" sldId="260"/>
            <ac:spMk id="2" creationId="{70DF4E6D-5F95-8183-04E6-C9ED50AADF34}"/>
          </ac:spMkLst>
        </pc:spChg>
      </pc:sldChg>
    </pc:docChg>
  </pc:docChgLst>
  <pc:docChgLst>
    <pc:chgData name="Tatjana Dujić" userId="S::tatjana.dujic@skole.hr::a5dfd490-2e64-4c17-ba3c-25ff8311513c" providerId="AD" clId="Web-{39A9F513-D148-41FA-BFB7-478E9915EF06}"/>
    <pc:docChg chg="modSld">
      <pc:chgData name="Tatjana Dujić" userId="S::tatjana.dujic@skole.hr::a5dfd490-2e64-4c17-ba3c-25ff8311513c" providerId="AD" clId="Web-{39A9F513-D148-41FA-BFB7-478E9915EF06}" dt="2023-11-03T09:18:42.740" v="113" actId="20577"/>
      <pc:docMkLst>
        <pc:docMk/>
      </pc:docMkLst>
      <pc:sldChg chg="modSp">
        <pc:chgData name="Tatjana Dujić" userId="S::tatjana.dujic@skole.hr::a5dfd490-2e64-4c17-ba3c-25ff8311513c" providerId="AD" clId="Web-{39A9F513-D148-41FA-BFB7-478E9915EF06}" dt="2023-11-03T09:13:27.103" v="2" actId="20577"/>
        <pc:sldMkLst>
          <pc:docMk/>
          <pc:sldMk cId="109857222" sldId="256"/>
        </pc:sldMkLst>
        <pc:spChg chg="mod">
          <ac:chgData name="Tatjana Dujić" userId="S::tatjana.dujic@skole.hr::a5dfd490-2e64-4c17-ba3c-25ff8311513c" providerId="AD" clId="Web-{39A9F513-D148-41FA-BFB7-478E9915EF06}" dt="2023-11-03T09:13:27.103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4:28.137" v="28" actId="20577"/>
        <pc:sldMkLst>
          <pc:docMk/>
          <pc:sldMk cId="95394813" sldId="257"/>
        </pc:sldMkLst>
        <pc:spChg chg="mod">
          <ac:chgData name="Tatjana Dujić" userId="S::tatjana.dujic@skole.hr::a5dfd490-2e64-4c17-ba3c-25ff8311513c" providerId="AD" clId="Web-{39A9F513-D148-41FA-BFB7-478E9915EF06}" dt="2023-11-03T09:14:28.137" v="28" actId="20577"/>
          <ac:spMkLst>
            <pc:docMk/>
            <pc:sldMk cId="95394813" sldId="257"/>
            <ac:spMk id="3" creationId="{FDC2BA78-DF4C-1AA6-EF1C-E2890BD57754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6:49.970" v="58" actId="20577"/>
        <pc:sldMkLst>
          <pc:docMk/>
          <pc:sldMk cId="2943896160" sldId="258"/>
        </pc:sldMkLst>
        <pc:spChg chg="mod">
          <ac:chgData name="Tatjana Dujić" userId="S::tatjana.dujic@skole.hr::a5dfd490-2e64-4c17-ba3c-25ff8311513c" providerId="AD" clId="Web-{39A9F513-D148-41FA-BFB7-478E9915EF06}" dt="2023-11-03T09:16:49.970" v="58" actId="20577"/>
          <ac:spMkLst>
            <pc:docMk/>
            <pc:sldMk cId="2943896160" sldId="258"/>
            <ac:spMk id="3" creationId="{E6785AA5-18C6-12FE-2AC2-2C19F96637C2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8:42.740" v="113" actId="20577"/>
        <pc:sldMkLst>
          <pc:docMk/>
          <pc:sldMk cId="2686208311" sldId="260"/>
        </pc:sldMkLst>
        <pc:spChg chg="mod">
          <ac:chgData name="Tatjana Dujić" userId="S::tatjana.dujic@skole.hr::a5dfd490-2e64-4c17-ba3c-25ff8311513c" providerId="AD" clId="Web-{39A9F513-D148-41FA-BFB7-478E9915EF06}" dt="2023-11-03T09:18:42.740" v="113" actId="20577"/>
          <ac:spMkLst>
            <pc:docMk/>
            <pc:sldMk cId="2686208311" sldId="260"/>
            <ac:spMk id="3" creationId="{43D62790-CB5C-1F73-0794-303B48A25E1A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7:48.207" v="75" actId="20577"/>
        <pc:sldMkLst>
          <pc:docMk/>
          <pc:sldMk cId="2335117647" sldId="261"/>
        </pc:sldMkLst>
        <pc:spChg chg="mod">
          <ac:chgData name="Tatjana Dujić" userId="S::tatjana.dujic@skole.hr::a5dfd490-2e64-4c17-ba3c-25ff8311513c" providerId="AD" clId="Web-{39A9F513-D148-41FA-BFB7-478E9915EF06}" dt="2023-11-03T09:17:48.207" v="75" actId="20577"/>
          <ac:spMkLst>
            <pc:docMk/>
            <pc:sldMk cId="2335117647" sldId="261"/>
            <ac:spMk id="3" creationId="{F2365814-7B3F-5CF8-9576-354056557703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5:15.623" v="41" actId="20577"/>
        <pc:sldMkLst>
          <pc:docMk/>
          <pc:sldMk cId="924458944" sldId="263"/>
        </pc:sldMkLst>
        <pc:spChg chg="mod">
          <ac:chgData name="Tatjana Dujić" userId="S::tatjana.dujic@skole.hr::a5dfd490-2e64-4c17-ba3c-25ff8311513c" providerId="AD" clId="Web-{39A9F513-D148-41FA-BFB7-478E9915EF06}" dt="2023-11-03T09:15:15.623" v="41" actId="20577"/>
          <ac:spMkLst>
            <pc:docMk/>
            <pc:sldMk cId="924458944" sldId="263"/>
            <ac:spMk id="3" creationId="{2D05D711-8205-EC47-4EE4-7B6BEAE1CBD7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5:43.312" v="44" actId="20577"/>
        <pc:sldMkLst>
          <pc:docMk/>
          <pc:sldMk cId="1130036966" sldId="264"/>
        </pc:sldMkLst>
        <pc:spChg chg="mod">
          <ac:chgData name="Tatjana Dujić" userId="S::tatjana.dujic@skole.hr::a5dfd490-2e64-4c17-ba3c-25ff8311513c" providerId="AD" clId="Web-{39A9F513-D148-41FA-BFB7-478E9915EF06}" dt="2023-11-03T09:15:43.312" v="44" actId="20577"/>
          <ac:spMkLst>
            <pc:docMk/>
            <pc:sldMk cId="1130036966" sldId="264"/>
            <ac:spMk id="3" creationId="{5B44A5D6-AC1C-7090-8E66-5B2306EDE91E}"/>
          </ac:spMkLst>
        </pc:spChg>
      </pc:sldChg>
      <pc:sldChg chg="modSp">
        <pc:chgData name="Tatjana Dujić" userId="S::tatjana.dujic@skole.hr::a5dfd490-2e64-4c17-ba3c-25ff8311513c" providerId="AD" clId="Web-{39A9F513-D148-41FA-BFB7-478E9915EF06}" dt="2023-11-03T09:16:09.219" v="50" actId="20577"/>
        <pc:sldMkLst>
          <pc:docMk/>
          <pc:sldMk cId="3168023836" sldId="265"/>
        </pc:sldMkLst>
        <pc:spChg chg="mod">
          <ac:chgData name="Tatjana Dujić" userId="S::tatjana.dujic@skole.hr::a5dfd490-2e64-4c17-ba3c-25ff8311513c" providerId="AD" clId="Web-{39A9F513-D148-41FA-BFB7-478E9915EF06}" dt="2023-11-03T09:16:09.219" v="50" actId="20577"/>
          <ac:spMkLst>
            <pc:docMk/>
            <pc:sldMk cId="3168023836" sldId="265"/>
            <ac:spMk id="3" creationId="{37447828-D004-673E-BC68-C4AFFB328CA3}"/>
          </ac:spMkLst>
        </pc:spChg>
      </pc:sldChg>
    </pc:docChg>
  </pc:docChgLst>
  <pc:docChgLst>
    <pc:chgData name="Filip Japundžić" userId="S::filip.japundzic1@skole.hr::4a511aa8-6213-410e-9d2a-4a543ec27da8" providerId="AD" clId="Web-{805EF6DA-01A2-E73C-BA9B-D45542E3D8FA}"/>
    <pc:docChg chg="addSld delSld">
      <pc:chgData name="Filip Japundžić" userId="S::filip.japundzic1@skole.hr::4a511aa8-6213-410e-9d2a-4a543ec27da8" providerId="AD" clId="Web-{805EF6DA-01A2-E73C-BA9B-D45542E3D8FA}" dt="2023-11-08T09:57:51.507" v="1"/>
      <pc:docMkLst>
        <pc:docMk/>
      </pc:docMkLst>
      <pc:sldChg chg="add del">
        <pc:chgData name="Filip Japundžić" userId="S::filip.japundzic1@skole.hr::4a511aa8-6213-410e-9d2a-4a543ec27da8" providerId="AD" clId="Web-{805EF6DA-01A2-E73C-BA9B-D45542E3D8FA}" dt="2023-11-08T09:57:51.507" v="1"/>
        <pc:sldMkLst>
          <pc:docMk/>
          <pc:sldMk cId="2943896160" sldId="258"/>
        </pc:sldMkLst>
      </pc:sldChg>
    </pc:docChg>
  </pc:docChgLst>
  <pc:docChgLst>
    <pc:chgData name="Filip Japundžić" userId="S::filip.japundzic1@skole.hr::4a511aa8-6213-410e-9d2a-4a543ec27da8" providerId="AD" clId="Web-{2D6EE254-CD7B-7281-784E-A7B401578031}"/>
    <pc:docChg chg="addSld modSld sldOrd">
      <pc:chgData name="Filip Japundžić" userId="S::filip.japundzic1@skole.hr::4a511aa8-6213-410e-9d2a-4a543ec27da8" providerId="AD" clId="Web-{2D6EE254-CD7B-7281-784E-A7B401578031}" dt="2023-10-31T12:03:43.606" v="985" actId="20577"/>
      <pc:docMkLst>
        <pc:docMk/>
      </pc:docMkLst>
      <pc:sldChg chg="modSp">
        <pc:chgData name="Filip Japundžić" userId="S::filip.japundzic1@skole.hr::4a511aa8-6213-410e-9d2a-4a543ec27da8" providerId="AD" clId="Web-{2D6EE254-CD7B-7281-784E-A7B401578031}" dt="2023-10-31T11:10:51.982" v="408" actId="20577"/>
        <pc:sldMkLst>
          <pc:docMk/>
          <pc:sldMk cId="95394813" sldId="257"/>
        </pc:sldMkLst>
        <pc:spChg chg="mod">
          <ac:chgData name="Filip Japundžić" userId="S::filip.japundzic1@skole.hr::4a511aa8-6213-410e-9d2a-4a543ec27da8" providerId="AD" clId="Web-{2D6EE254-CD7B-7281-784E-A7B401578031}" dt="2023-10-31T11:10:51.982" v="408" actId="20577"/>
          <ac:spMkLst>
            <pc:docMk/>
            <pc:sldMk cId="95394813" sldId="257"/>
            <ac:spMk id="3" creationId="{FDC2BA78-DF4C-1AA6-EF1C-E2890BD57754}"/>
          </ac:spMkLst>
        </pc:spChg>
      </pc:sldChg>
      <pc:sldChg chg="modSp">
        <pc:chgData name="Filip Japundžić" userId="S::filip.japundzic1@skole.hr::4a511aa8-6213-410e-9d2a-4a543ec27da8" providerId="AD" clId="Web-{2D6EE254-CD7B-7281-784E-A7B401578031}" dt="2023-10-31T11:05:56.989" v="367" actId="20577"/>
        <pc:sldMkLst>
          <pc:docMk/>
          <pc:sldMk cId="2943896160" sldId="258"/>
        </pc:sldMkLst>
        <pc:spChg chg="mod">
          <ac:chgData name="Filip Japundžić" userId="S::filip.japundzic1@skole.hr::4a511aa8-6213-410e-9d2a-4a543ec27da8" providerId="AD" clId="Web-{2D6EE254-CD7B-7281-784E-A7B401578031}" dt="2023-10-31T11:05:56.989" v="367" actId="20577"/>
          <ac:spMkLst>
            <pc:docMk/>
            <pc:sldMk cId="2943896160" sldId="258"/>
            <ac:spMk id="3" creationId="{E6785AA5-18C6-12FE-2AC2-2C19F96637C2}"/>
          </ac:spMkLst>
        </pc:spChg>
      </pc:sldChg>
      <pc:sldChg chg="addSp modSp mod setBg">
        <pc:chgData name="Filip Japundžić" userId="S::filip.japundzic1@skole.hr::4a511aa8-6213-410e-9d2a-4a543ec27da8" providerId="AD" clId="Web-{2D6EE254-CD7B-7281-784E-A7B401578031}" dt="2023-10-31T11:35:10.777" v="445" actId="20577"/>
        <pc:sldMkLst>
          <pc:docMk/>
          <pc:sldMk cId="2686208311" sldId="260"/>
        </pc:sldMkLst>
        <pc:spChg chg="mod">
          <ac:chgData name="Filip Japundžić" userId="S::filip.japundzic1@skole.hr::4a511aa8-6213-410e-9d2a-4a543ec27da8" providerId="AD" clId="Web-{2D6EE254-CD7B-7281-784E-A7B401578031}" dt="2023-10-31T10:57:35.365" v="136"/>
          <ac:spMkLst>
            <pc:docMk/>
            <pc:sldMk cId="2686208311" sldId="260"/>
            <ac:spMk id="2" creationId="{70DF4E6D-5F95-8183-04E6-C9ED50AADF34}"/>
          </ac:spMkLst>
        </pc:spChg>
        <pc:spChg chg="mod">
          <ac:chgData name="Filip Japundžić" userId="S::filip.japundzic1@skole.hr::4a511aa8-6213-410e-9d2a-4a543ec27da8" providerId="AD" clId="Web-{2D6EE254-CD7B-7281-784E-A7B401578031}" dt="2023-10-31T11:35:10.777" v="445" actId="20577"/>
          <ac:spMkLst>
            <pc:docMk/>
            <pc:sldMk cId="2686208311" sldId="260"/>
            <ac:spMk id="3" creationId="{43D62790-CB5C-1F73-0794-303B48A25E1A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0:57:35.365" v="136"/>
          <ac:spMkLst>
            <pc:docMk/>
            <pc:sldMk cId="2686208311" sldId="260"/>
            <ac:spMk id="9" creationId="{C0763A76-9F1C-4FC5-82B7-DD475DA461B2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0:57:35.365" v="136"/>
          <ac:spMkLst>
            <pc:docMk/>
            <pc:sldMk cId="2686208311" sldId="260"/>
            <ac:spMk id="11" creationId="{E81BF4F6-F2CF-4984-9D14-D6966D92F99F}"/>
          </ac:spMkLst>
        </pc:spChg>
        <pc:picChg chg="add mod">
          <ac:chgData name="Filip Japundžić" userId="S::filip.japundzic1@skole.hr::4a511aa8-6213-410e-9d2a-4a543ec27da8" providerId="AD" clId="Web-{2D6EE254-CD7B-7281-784E-A7B401578031}" dt="2023-10-31T10:57:35.365" v="136"/>
          <ac:picMkLst>
            <pc:docMk/>
            <pc:sldMk cId="2686208311" sldId="260"/>
            <ac:picMk id="4" creationId="{096CDED9-5869-E6B3-9CE2-7222B9BA7EC7}"/>
          </ac:picMkLst>
        </pc:picChg>
      </pc:sldChg>
      <pc:sldChg chg="addSp modSp new mod ord setBg">
        <pc:chgData name="Filip Japundžić" userId="S::filip.japundzic1@skole.hr::4a511aa8-6213-410e-9d2a-4a543ec27da8" providerId="AD" clId="Web-{2D6EE254-CD7B-7281-784E-A7B401578031}" dt="2023-10-31T11:34:38.229" v="440" actId="20577"/>
        <pc:sldMkLst>
          <pc:docMk/>
          <pc:sldMk cId="2335117647" sldId="261"/>
        </pc:sldMkLst>
        <pc:spChg chg="mod">
          <ac:chgData name="Filip Japundžić" userId="S::filip.japundzic1@skole.hr::4a511aa8-6213-410e-9d2a-4a543ec27da8" providerId="AD" clId="Web-{2D6EE254-CD7B-7281-784E-A7B401578031}" dt="2023-10-31T11:04:44.893" v="346" actId="1076"/>
          <ac:spMkLst>
            <pc:docMk/>
            <pc:sldMk cId="2335117647" sldId="261"/>
            <ac:spMk id="2" creationId="{357E31E0-1E08-FD72-4A49-ACE2398DAB87}"/>
          </ac:spMkLst>
        </pc:spChg>
        <pc:spChg chg="mod">
          <ac:chgData name="Filip Japundžić" userId="S::filip.japundzic1@skole.hr::4a511aa8-6213-410e-9d2a-4a543ec27da8" providerId="AD" clId="Web-{2D6EE254-CD7B-7281-784E-A7B401578031}" dt="2023-10-31T11:34:38.229" v="440" actId="20577"/>
          <ac:spMkLst>
            <pc:docMk/>
            <pc:sldMk cId="2335117647" sldId="261"/>
            <ac:spMk id="3" creationId="{F2365814-7B3F-5CF8-9576-354056557703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04:25.439" v="339"/>
          <ac:spMkLst>
            <pc:docMk/>
            <pc:sldMk cId="2335117647" sldId="261"/>
            <ac:spMk id="10" creationId="{99F1FFA9-D672-408C-9220-ADEEC6ABDD09}"/>
          </ac:spMkLst>
        </pc:spChg>
        <pc:picChg chg="add mod">
          <ac:chgData name="Filip Japundžić" userId="S::filip.japundzic1@skole.hr::4a511aa8-6213-410e-9d2a-4a543ec27da8" providerId="AD" clId="Web-{2D6EE254-CD7B-7281-784E-A7B401578031}" dt="2023-10-31T11:04:53.956" v="349" actId="14100"/>
          <ac:picMkLst>
            <pc:docMk/>
            <pc:sldMk cId="2335117647" sldId="261"/>
            <ac:picMk id="4" creationId="{AF859035-66DC-A82F-7D17-276CABDD810C}"/>
          </ac:picMkLst>
        </pc:picChg>
        <pc:picChg chg="add mod">
          <ac:chgData name="Filip Japundžić" userId="S::filip.japundzic1@skole.hr::4a511aa8-6213-410e-9d2a-4a543ec27da8" providerId="AD" clId="Web-{2D6EE254-CD7B-7281-784E-A7B401578031}" dt="2023-10-31T11:04:51.721" v="348" actId="14100"/>
          <ac:picMkLst>
            <pc:docMk/>
            <pc:sldMk cId="2335117647" sldId="261"/>
            <ac:picMk id="5" creationId="{4C92BEE8-443A-DC89-61E7-869FE92E22DE}"/>
          </ac:picMkLst>
        </pc:picChg>
      </pc:sldChg>
      <pc:sldChg chg="addSp delSp modSp new mod setBg addAnim setClrOvrMap">
        <pc:chgData name="Filip Japundžić" userId="S::filip.japundzic1@skole.hr::4a511aa8-6213-410e-9d2a-4a543ec27da8" providerId="AD" clId="Web-{2D6EE254-CD7B-7281-784E-A7B401578031}" dt="2023-10-31T12:02:53.214" v="984"/>
        <pc:sldMkLst>
          <pc:docMk/>
          <pc:sldMk cId="2375211536" sldId="262"/>
        </pc:sldMkLst>
        <pc:spChg chg="mod ord">
          <ac:chgData name="Filip Japundžić" userId="S::filip.japundzic1@skole.hr::4a511aa8-6213-410e-9d2a-4a543ec27da8" providerId="AD" clId="Web-{2D6EE254-CD7B-7281-784E-A7B401578031}" dt="2023-10-31T12:02:53.214" v="984"/>
          <ac:spMkLst>
            <pc:docMk/>
            <pc:sldMk cId="2375211536" sldId="262"/>
            <ac:spMk id="2" creationId="{D955C844-F534-0C19-5E4F-E58B6584A7E6}"/>
          </ac:spMkLst>
        </pc:spChg>
        <pc:spChg chg="del">
          <ac:chgData name="Filip Japundžić" userId="S::filip.japundzic1@skole.hr::4a511aa8-6213-410e-9d2a-4a543ec27da8" providerId="AD" clId="Web-{2D6EE254-CD7B-7281-784E-A7B401578031}" dt="2023-10-31T11:05:00.519" v="351"/>
          <ac:spMkLst>
            <pc:docMk/>
            <pc:sldMk cId="2375211536" sldId="262"/>
            <ac:spMk id="3" creationId="{AC6DC33A-3130-685C-40EA-90770F021B56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2:53.214" v="984"/>
          <ac:spMkLst>
            <pc:docMk/>
            <pc:sldMk cId="2375211536" sldId="262"/>
            <ac:spMk id="9" creationId="{71B2258F-86CA-4D4D-8270-BC05FCDEBFB3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2:53.199" v="983"/>
          <ac:spMkLst>
            <pc:docMk/>
            <pc:sldMk cId="2375211536" sldId="262"/>
            <ac:spMk id="14" creationId="{37C89E4B-3C9F-44B9-8B86-D9E3D112D8EC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2:02:53.214" v="984"/>
          <ac:spMkLst>
            <pc:docMk/>
            <pc:sldMk cId="2375211536" sldId="262"/>
            <ac:spMk id="20" creationId="{657F69E0-C4B0-4BEC-A689-4F8D877F05D4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2:02:53.214" v="984"/>
          <ac:spMkLst>
            <pc:docMk/>
            <pc:sldMk cId="2375211536" sldId="262"/>
            <ac:spMk id="21" creationId="{9F6380B4-6A1C-481E-8408-B4E6C75B9B81}"/>
          </ac:spMkLst>
        </pc:spChg>
        <pc:picChg chg="add mod">
          <ac:chgData name="Filip Japundžić" userId="S::filip.japundzic1@skole.hr::4a511aa8-6213-410e-9d2a-4a543ec27da8" providerId="AD" clId="Web-{2D6EE254-CD7B-7281-784E-A7B401578031}" dt="2023-10-31T12:02:53.214" v="984"/>
          <ac:picMkLst>
            <pc:docMk/>
            <pc:sldMk cId="2375211536" sldId="262"/>
            <ac:picMk id="4" creationId="{3E5DAA50-AA78-D405-9C28-C3FFA6F956AE}"/>
          </ac:picMkLst>
        </pc:picChg>
        <pc:cxnChg chg="add del">
          <ac:chgData name="Filip Japundžić" userId="S::filip.japundzic1@skole.hr::4a511aa8-6213-410e-9d2a-4a543ec27da8" providerId="AD" clId="Web-{2D6EE254-CD7B-7281-784E-A7B401578031}" dt="2023-10-31T12:02:53.199" v="983"/>
          <ac:cxnSpMkLst>
            <pc:docMk/>
            <pc:sldMk cId="2375211536" sldId="262"/>
            <ac:cxnSpMk id="16" creationId="{AA2EAA10-076F-46BD-8F0F-B9A2FB77A85C}"/>
          </ac:cxnSpMkLst>
        </pc:cxnChg>
        <pc:cxnChg chg="add del">
          <ac:chgData name="Filip Japundžić" userId="S::filip.japundzic1@skole.hr::4a511aa8-6213-410e-9d2a-4a543ec27da8" providerId="AD" clId="Web-{2D6EE254-CD7B-7281-784E-A7B401578031}" dt="2023-10-31T12:02:53.199" v="983"/>
          <ac:cxnSpMkLst>
            <pc:docMk/>
            <pc:sldMk cId="2375211536" sldId="262"/>
            <ac:cxnSpMk id="18" creationId="{D891E407-403B-4764-86C9-33A56D3BCAA3}"/>
          </ac:cxnSpMkLst>
        </pc:cxnChg>
      </pc:sldChg>
      <pc:sldChg chg="addSp delSp modSp new mod setBg">
        <pc:chgData name="Filip Japundžić" userId="S::filip.japundzic1@skole.hr::4a511aa8-6213-410e-9d2a-4a543ec27da8" providerId="AD" clId="Web-{2D6EE254-CD7B-7281-784E-A7B401578031}" dt="2023-10-31T11:54:55.451" v="651" actId="20577"/>
        <pc:sldMkLst>
          <pc:docMk/>
          <pc:sldMk cId="924458944" sldId="263"/>
        </pc:sldMkLst>
        <pc:spChg chg="mod">
          <ac:chgData name="Filip Japundžić" userId="S::filip.japundzic1@skole.hr::4a511aa8-6213-410e-9d2a-4a543ec27da8" providerId="AD" clId="Web-{2D6EE254-CD7B-7281-784E-A7B401578031}" dt="2023-10-31T11:54:41.591" v="644"/>
          <ac:spMkLst>
            <pc:docMk/>
            <pc:sldMk cId="924458944" sldId="263"/>
            <ac:spMk id="2" creationId="{2B2D4833-8A17-A836-8147-ED8C92AF2AE5}"/>
          </ac:spMkLst>
        </pc:spChg>
        <pc:spChg chg="mod ord">
          <ac:chgData name="Filip Japundžić" userId="S::filip.japundzic1@skole.hr::4a511aa8-6213-410e-9d2a-4a543ec27da8" providerId="AD" clId="Web-{2D6EE254-CD7B-7281-784E-A7B401578031}" dt="2023-10-31T11:54:55.451" v="651" actId="20577"/>
          <ac:spMkLst>
            <pc:docMk/>
            <pc:sldMk cId="924458944" sldId="263"/>
            <ac:spMk id="3" creationId="{2D05D711-8205-EC47-4EE4-7B6BEAE1CBD7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4:25.716" v="637"/>
          <ac:spMkLst>
            <pc:docMk/>
            <pc:sldMk cId="924458944" sldId="263"/>
            <ac:spMk id="9" creationId="{637B2035-1FCB-439A-B421-095E136C7E07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4:25.716" v="637"/>
          <ac:spMkLst>
            <pc:docMk/>
            <pc:sldMk cId="924458944" sldId="263"/>
            <ac:spMk id="11" creationId="{676D6CDF-C512-4739-B158-55EE955EFA39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1:54:38.716" v="641"/>
          <ac:spMkLst>
            <pc:docMk/>
            <pc:sldMk cId="924458944" sldId="263"/>
            <ac:spMk id="14" creationId="{B95B9BA8-1D69-4796-85F5-B6D0BD52354B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1:54:41.576" v="643"/>
          <ac:spMkLst>
            <pc:docMk/>
            <pc:sldMk cId="924458944" sldId="263"/>
            <ac:spMk id="17" creationId="{9427AF5F-9A0E-42B7-A252-FD64C9885F9C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4:41.591" v="644"/>
          <ac:spMkLst>
            <pc:docMk/>
            <pc:sldMk cId="924458944" sldId="263"/>
            <ac:spMk id="19" creationId="{B6FACB3C-9069-4791-BC5C-0DB7CD19B853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4:41.591" v="644"/>
          <ac:spMkLst>
            <pc:docMk/>
            <pc:sldMk cId="924458944" sldId="263"/>
            <ac:spMk id="20" creationId="{71F2038E-D777-4B76-81DD-DD13EE91B9DD}"/>
          </ac:spMkLst>
        </pc:spChg>
        <pc:grpChg chg="add">
          <ac:chgData name="Filip Japundžić" userId="S::filip.japundzic1@skole.hr::4a511aa8-6213-410e-9d2a-4a543ec27da8" providerId="AD" clId="Web-{2D6EE254-CD7B-7281-784E-A7B401578031}" dt="2023-10-31T11:54:41.591" v="644"/>
          <ac:grpSpMkLst>
            <pc:docMk/>
            <pc:sldMk cId="924458944" sldId="263"/>
            <ac:grpSpMk id="13" creationId="{DD354807-230F-4402-B1B9-F733A8F1F190}"/>
          </ac:grpSpMkLst>
        </pc:grpChg>
        <pc:grpChg chg="add del">
          <ac:chgData name="Filip Japundžić" userId="S::filip.japundzic1@skole.hr::4a511aa8-6213-410e-9d2a-4a543ec27da8" providerId="AD" clId="Web-{2D6EE254-CD7B-7281-784E-A7B401578031}" dt="2023-10-31T11:54:38.716" v="641"/>
          <ac:grpSpMkLst>
            <pc:docMk/>
            <pc:sldMk cId="924458944" sldId="263"/>
            <ac:grpSpMk id="15" creationId="{23705FF7-CAB4-430F-A07B-AF2245F17F1C}"/>
          </ac:grpSpMkLst>
        </pc:grpChg>
        <pc:picChg chg="add mod">
          <ac:chgData name="Filip Japundžić" userId="S::filip.japundzic1@skole.hr::4a511aa8-6213-410e-9d2a-4a543ec27da8" providerId="AD" clId="Web-{2D6EE254-CD7B-7281-784E-A7B401578031}" dt="2023-10-31T11:54:41.591" v="644"/>
          <ac:picMkLst>
            <pc:docMk/>
            <pc:sldMk cId="924458944" sldId="263"/>
            <ac:picMk id="4" creationId="{4CA625D9-70FD-8ABC-7DAB-6CED3212B41D}"/>
          </ac:picMkLst>
        </pc:picChg>
      </pc:sldChg>
      <pc:sldChg chg="addSp modSp new mod setBg">
        <pc:chgData name="Filip Japundžić" userId="S::filip.japundzic1@skole.hr::4a511aa8-6213-410e-9d2a-4a543ec27da8" providerId="AD" clId="Web-{2D6EE254-CD7B-7281-784E-A7B401578031}" dt="2023-10-31T12:02:23.698" v="981" actId="1076"/>
        <pc:sldMkLst>
          <pc:docMk/>
          <pc:sldMk cId="1130036966" sldId="264"/>
        </pc:sldMkLst>
        <pc:spChg chg="mod">
          <ac:chgData name="Filip Japundžić" userId="S::filip.japundzic1@skole.hr::4a511aa8-6213-410e-9d2a-4a543ec27da8" providerId="AD" clId="Web-{2D6EE254-CD7B-7281-784E-A7B401578031}" dt="2023-10-31T11:58:12.003" v="793" actId="1076"/>
          <ac:spMkLst>
            <pc:docMk/>
            <pc:sldMk cId="1130036966" sldId="264"/>
            <ac:spMk id="2" creationId="{D4BF5A3C-1DF2-47E7-F082-C777A1D2FB1A}"/>
          </ac:spMkLst>
        </pc:spChg>
        <pc:spChg chg="mod ord">
          <ac:chgData name="Filip Japundžić" userId="S::filip.japundzic1@skole.hr::4a511aa8-6213-410e-9d2a-4a543ec27da8" providerId="AD" clId="Web-{2D6EE254-CD7B-7281-784E-A7B401578031}" dt="2023-10-31T12:02:23.698" v="981" actId="1076"/>
          <ac:spMkLst>
            <pc:docMk/>
            <pc:sldMk cId="1130036966" sldId="264"/>
            <ac:spMk id="3" creationId="{5B44A5D6-AC1C-7090-8E66-5B2306EDE91E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8:08.019" v="792"/>
          <ac:spMkLst>
            <pc:docMk/>
            <pc:sldMk cId="1130036966" sldId="264"/>
            <ac:spMk id="11" creationId="{34D85B6A-FF18-4EFD-BD23-77FDE89EC5A0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1:58:08.019" v="792"/>
          <ac:spMkLst>
            <pc:docMk/>
            <pc:sldMk cId="1130036966" sldId="264"/>
            <ac:spMk id="13" creationId="{E8AAB596-4870-4D7C-9F51-06F1F7367CCD}"/>
          </ac:spMkLst>
        </pc:spChg>
        <pc:picChg chg="add mod ord">
          <ac:chgData name="Filip Japundžić" userId="S::filip.japundzic1@skole.hr::4a511aa8-6213-410e-9d2a-4a543ec27da8" providerId="AD" clId="Web-{2D6EE254-CD7B-7281-784E-A7B401578031}" dt="2023-10-31T11:58:08.019" v="792"/>
          <ac:picMkLst>
            <pc:docMk/>
            <pc:sldMk cId="1130036966" sldId="264"/>
            <ac:picMk id="4" creationId="{D01A6C57-AB69-7A95-CB82-8BC7C35DC6BF}"/>
          </ac:picMkLst>
        </pc:picChg>
        <pc:picChg chg="add mod">
          <ac:chgData name="Filip Japundžić" userId="S::filip.japundzic1@skole.hr::4a511aa8-6213-410e-9d2a-4a543ec27da8" providerId="AD" clId="Web-{2D6EE254-CD7B-7281-784E-A7B401578031}" dt="2023-10-31T11:58:08.019" v="792"/>
          <ac:picMkLst>
            <pc:docMk/>
            <pc:sldMk cId="1130036966" sldId="264"/>
            <ac:picMk id="5" creationId="{11B94BF8-3683-BAB5-2DBA-8B4CC8079C68}"/>
          </ac:picMkLst>
        </pc:picChg>
        <pc:picChg chg="add mod">
          <ac:chgData name="Filip Japundžić" userId="S::filip.japundzic1@skole.hr::4a511aa8-6213-410e-9d2a-4a543ec27da8" providerId="AD" clId="Web-{2D6EE254-CD7B-7281-784E-A7B401578031}" dt="2023-10-31T11:58:08.019" v="792"/>
          <ac:picMkLst>
            <pc:docMk/>
            <pc:sldMk cId="1130036966" sldId="264"/>
            <ac:picMk id="6" creationId="{571D4702-7303-585E-ADCB-E58E44D2648A}"/>
          </ac:picMkLst>
        </pc:picChg>
      </pc:sldChg>
      <pc:sldChg chg="addSp delSp modSp new mod setBg">
        <pc:chgData name="Filip Japundžić" userId="S::filip.japundzic1@skole.hr::4a511aa8-6213-410e-9d2a-4a543ec27da8" providerId="AD" clId="Web-{2D6EE254-CD7B-7281-784E-A7B401578031}" dt="2023-10-31T12:03:43.606" v="985" actId="20577"/>
        <pc:sldMkLst>
          <pc:docMk/>
          <pc:sldMk cId="3168023836" sldId="265"/>
        </pc:sldMkLst>
        <pc:spChg chg="mod">
          <ac:chgData name="Filip Japundžić" userId="S::filip.japundzic1@skole.hr::4a511aa8-6213-410e-9d2a-4a543ec27da8" providerId="AD" clId="Web-{2D6EE254-CD7B-7281-784E-A7B401578031}" dt="2023-10-31T12:01:49.369" v="974"/>
          <ac:spMkLst>
            <pc:docMk/>
            <pc:sldMk cId="3168023836" sldId="265"/>
            <ac:spMk id="2" creationId="{9B5A090E-E1E5-D9DC-035E-F9593664C250}"/>
          </ac:spMkLst>
        </pc:spChg>
        <pc:spChg chg="mod ord">
          <ac:chgData name="Filip Japundžić" userId="S::filip.japundzic1@skole.hr::4a511aa8-6213-410e-9d2a-4a543ec27da8" providerId="AD" clId="Web-{2D6EE254-CD7B-7281-784E-A7B401578031}" dt="2023-10-31T12:03:43.606" v="985" actId="20577"/>
          <ac:spMkLst>
            <pc:docMk/>
            <pc:sldMk cId="3168023836" sldId="265"/>
            <ac:spMk id="3" creationId="{37447828-D004-673E-BC68-C4AFFB328CA3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9" creationId="{46708FAB-3898-47A9-B05A-AB9ECBD9E796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11" creationId="{2E438CA0-CB4D-4C94-8C39-9C7FC9BBEE68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13" creationId="{6B2C05E3-84E7-4957-95EF-B471CBF71C69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4"/>
          <ac:spMkLst>
            <pc:docMk/>
            <pc:sldMk cId="3168023836" sldId="265"/>
            <ac:spMk id="18" creationId="{327D73B4-9F5C-4A64-A179-51B9500CB8B5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4"/>
          <ac:spMkLst>
            <pc:docMk/>
            <pc:sldMk cId="3168023836" sldId="265"/>
            <ac:spMk id="20" creationId="{C1F06963-6374-4B48-844F-071A9BAAAE02}"/>
          </ac:spMkLst>
        </pc:spChg>
        <pc:spChg chg="add del">
          <ac:chgData name="Filip Japundžić" userId="S::filip.japundzic1@skole.hr::4a511aa8-6213-410e-9d2a-4a543ec27da8" providerId="AD" clId="Web-{2D6EE254-CD7B-7281-784E-A7B401578031}" dt="2023-10-31T12:01:49.369" v="974"/>
          <ac:spMkLst>
            <pc:docMk/>
            <pc:sldMk cId="3168023836" sldId="265"/>
            <ac:spMk id="26" creationId="{E3020543-B24B-4EC4-8FFC-8DD88EEA91A8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30" creationId="{46708FAB-3898-47A9-B05A-AB9ECBD9E796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31" creationId="{2E438CA0-CB4D-4C94-8C39-9C7FC9BBEE68}"/>
          </ac:spMkLst>
        </pc:spChg>
        <pc:spChg chg="add">
          <ac:chgData name="Filip Japundžić" userId="S::filip.japundzic1@skole.hr::4a511aa8-6213-410e-9d2a-4a543ec27da8" providerId="AD" clId="Web-{2D6EE254-CD7B-7281-784E-A7B401578031}" dt="2023-10-31T12:01:49.369" v="975"/>
          <ac:spMkLst>
            <pc:docMk/>
            <pc:sldMk cId="3168023836" sldId="265"/>
            <ac:spMk id="32" creationId="{6B2C05E3-84E7-4957-95EF-B471CBF71C69}"/>
          </ac:spMkLst>
        </pc:spChg>
        <pc:grpChg chg="add del">
          <ac:chgData name="Filip Japundžić" userId="S::filip.japundzic1@skole.hr::4a511aa8-6213-410e-9d2a-4a543ec27da8" providerId="AD" clId="Web-{2D6EE254-CD7B-7281-784E-A7B401578031}" dt="2023-10-31T12:01:49.369" v="974"/>
          <ac:grpSpMkLst>
            <pc:docMk/>
            <pc:sldMk cId="3168023836" sldId="265"/>
            <ac:grpSpMk id="22" creationId="{5614C7C0-FA1D-4105-8345-1DF76F9870A8}"/>
          </ac:grpSpMkLst>
        </pc:grpChg>
        <pc:picChg chg="add mod">
          <ac:chgData name="Filip Japundžić" userId="S::filip.japundzic1@skole.hr::4a511aa8-6213-410e-9d2a-4a543ec27da8" providerId="AD" clId="Web-{2D6EE254-CD7B-7281-784E-A7B401578031}" dt="2023-10-31T12:01:49.369" v="974"/>
          <ac:picMkLst>
            <pc:docMk/>
            <pc:sldMk cId="3168023836" sldId="265"/>
            <ac:picMk id="4" creationId="{8C4B4119-93AB-CB3A-666F-AD0E6628744E}"/>
          </ac:picMkLst>
        </pc:picChg>
        <pc:cxnChg chg="add del">
          <ac:chgData name="Filip Japundžić" userId="S::filip.japundzic1@skole.hr::4a511aa8-6213-410e-9d2a-4a543ec27da8" providerId="AD" clId="Web-{2D6EE254-CD7B-7281-784E-A7B401578031}" dt="2023-10-31T12:01:49.369" v="974"/>
          <ac:cxnSpMkLst>
            <pc:docMk/>
            <pc:sldMk cId="3168023836" sldId="265"/>
            <ac:cxnSpMk id="28" creationId="{C49DA8F6-BCC1-4447-B54C-57856834B94B}"/>
          </ac:cxnSpMkLst>
        </pc:cxnChg>
      </pc:sldChg>
    </pc:docChg>
  </pc:docChgLst>
  <pc:docChgLst>
    <pc:chgData name="Filip Japundžić" userId="S::filip.japundzic1@skole.hr::4a511aa8-6213-410e-9d2a-4a543ec27da8" providerId="AD" clId="Web-{69CD1338-F2A6-B6A1-B30C-7B78E3016722}"/>
    <pc:docChg chg="modSld">
      <pc:chgData name="Filip Japundžić" userId="S::filip.japundzic1@skole.hr::4a511aa8-6213-410e-9d2a-4a543ec27da8" providerId="AD" clId="Web-{69CD1338-F2A6-B6A1-B30C-7B78E3016722}" dt="2023-10-31T13:50:20.287" v="105" actId="20577"/>
      <pc:docMkLst>
        <pc:docMk/>
      </pc:docMkLst>
      <pc:sldChg chg="modSp">
        <pc:chgData name="Filip Japundžić" userId="S::filip.japundzic1@skole.hr::4a511aa8-6213-410e-9d2a-4a543ec27da8" providerId="AD" clId="Web-{69CD1338-F2A6-B6A1-B30C-7B78E3016722}" dt="2023-10-31T13:45:56.059" v="2" actId="20577"/>
        <pc:sldMkLst>
          <pc:docMk/>
          <pc:sldMk cId="95394813" sldId="257"/>
        </pc:sldMkLst>
        <pc:spChg chg="mod">
          <ac:chgData name="Filip Japundžić" userId="S::filip.japundzic1@skole.hr::4a511aa8-6213-410e-9d2a-4a543ec27da8" providerId="AD" clId="Web-{69CD1338-F2A6-B6A1-B30C-7B78E3016722}" dt="2023-10-31T13:45:56.059" v="2" actId="20577"/>
          <ac:spMkLst>
            <pc:docMk/>
            <pc:sldMk cId="95394813" sldId="257"/>
            <ac:spMk id="3" creationId="{FDC2BA78-DF4C-1AA6-EF1C-E2890BD57754}"/>
          </ac:spMkLst>
        </pc:spChg>
      </pc:sldChg>
      <pc:sldChg chg="modSp">
        <pc:chgData name="Filip Japundžić" userId="S::filip.japundzic1@skole.hr::4a511aa8-6213-410e-9d2a-4a543ec27da8" providerId="AD" clId="Web-{69CD1338-F2A6-B6A1-B30C-7B78E3016722}" dt="2023-10-31T13:48:25.737" v="74" actId="20577"/>
        <pc:sldMkLst>
          <pc:docMk/>
          <pc:sldMk cId="2943896160" sldId="258"/>
        </pc:sldMkLst>
        <pc:spChg chg="mod">
          <ac:chgData name="Filip Japundžić" userId="S::filip.japundzic1@skole.hr::4a511aa8-6213-410e-9d2a-4a543ec27da8" providerId="AD" clId="Web-{69CD1338-F2A6-B6A1-B30C-7B78E3016722}" dt="2023-10-31T13:48:25.737" v="74" actId="20577"/>
          <ac:spMkLst>
            <pc:docMk/>
            <pc:sldMk cId="2943896160" sldId="258"/>
            <ac:spMk id="3" creationId="{E6785AA5-18C6-12FE-2AC2-2C19F96637C2}"/>
          </ac:spMkLst>
        </pc:spChg>
      </pc:sldChg>
      <pc:sldChg chg="modSp">
        <pc:chgData name="Filip Japundžić" userId="S::filip.japundzic1@skole.hr::4a511aa8-6213-410e-9d2a-4a543ec27da8" providerId="AD" clId="Web-{69CD1338-F2A6-B6A1-B30C-7B78E3016722}" dt="2023-10-31T13:50:20.287" v="105" actId="20577"/>
        <pc:sldMkLst>
          <pc:docMk/>
          <pc:sldMk cId="2686208311" sldId="260"/>
        </pc:sldMkLst>
        <pc:spChg chg="mod">
          <ac:chgData name="Filip Japundžić" userId="S::filip.japundzic1@skole.hr::4a511aa8-6213-410e-9d2a-4a543ec27da8" providerId="AD" clId="Web-{69CD1338-F2A6-B6A1-B30C-7B78E3016722}" dt="2023-10-31T13:50:20.287" v="105" actId="20577"/>
          <ac:spMkLst>
            <pc:docMk/>
            <pc:sldMk cId="2686208311" sldId="260"/>
            <ac:spMk id="3" creationId="{43D62790-CB5C-1F73-0794-303B48A25E1A}"/>
          </ac:spMkLst>
        </pc:spChg>
      </pc:sldChg>
      <pc:sldChg chg="modSp">
        <pc:chgData name="Filip Japundžić" userId="S::filip.japundzic1@skole.hr::4a511aa8-6213-410e-9d2a-4a543ec27da8" providerId="AD" clId="Web-{69CD1338-F2A6-B6A1-B30C-7B78E3016722}" dt="2023-10-31T13:50:02.115" v="102" actId="14100"/>
        <pc:sldMkLst>
          <pc:docMk/>
          <pc:sldMk cId="2335117647" sldId="261"/>
        </pc:sldMkLst>
        <pc:spChg chg="mod">
          <ac:chgData name="Filip Japundžić" userId="S::filip.japundzic1@skole.hr::4a511aa8-6213-410e-9d2a-4a543ec27da8" providerId="AD" clId="Web-{69CD1338-F2A6-B6A1-B30C-7B78E3016722}" dt="2023-10-31T13:49:58.459" v="101" actId="14100"/>
          <ac:spMkLst>
            <pc:docMk/>
            <pc:sldMk cId="2335117647" sldId="261"/>
            <ac:spMk id="3" creationId="{F2365814-7B3F-5CF8-9576-354056557703}"/>
          </ac:spMkLst>
        </pc:spChg>
        <pc:picChg chg="mod">
          <ac:chgData name="Filip Japundžić" userId="S::filip.japundzic1@skole.hr::4a511aa8-6213-410e-9d2a-4a543ec27da8" providerId="AD" clId="Web-{69CD1338-F2A6-B6A1-B30C-7B78E3016722}" dt="2023-10-31T13:50:02.115" v="102" actId="14100"/>
          <ac:picMkLst>
            <pc:docMk/>
            <pc:sldMk cId="2335117647" sldId="261"/>
            <ac:picMk id="5" creationId="{4C92BEE8-443A-DC89-61E7-869FE92E22DE}"/>
          </ac:picMkLst>
        </pc:picChg>
      </pc:sldChg>
      <pc:sldChg chg="modSp">
        <pc:chgData name="Filip Japundžić" userId="S::filip.japundzic1@skole.hr::4a511aa8-6213-410e-9d2a-4a543ec27da8" providerId="AD" clId="Web-{69CD1338-F2A6-B6A1-B30C-7B78E3016722}" dt="2023-10-31T13:47:13.109" v="56" actId="20577"/>
        <pc:sldMkLst>
          <pc:docMk/>
          <pc:sldMk cId="924458944" sldId="263"/>
        </pc:sldMkLst>
        <pc:spChg chg="mod">
          <ac:chgData name="Filip Japundžić" userId="S::filip.japundzic1@skole.hr::4a511aa8-6213-410e-9d2a-4a543ec27da8" providerId="AD" clId="Web-{69CD1338-F2A6-B6A1-B30C-7B78E3016722}" dt="2023-10-31T13:47:13.109" v="56" actId="20577"/>
          <ac:spMkLst>
            <pc:docMk/>
            <pc:sldMk cId="924458944" sldId="263"/>
            <ac:spMk id="3" creationId="{2D05D711-8205-EC47-4EE4-7B6BEAE1CBD7}"/>
          </ac:spMkLst>
        </pc:spChg>
      </pc:sldChg>
      <pc:sldChg chg="modSp">
        <pc:chgData name="Filip Japundžić" userId="S::filip.japundzic1@skole.hr::4a511aa8-6213-410e-9d2a-4a543ec27da8" providerId="AD" clId="Web-{69CD1338-F2A6-B6A1-B30C-7B78E3016722}" dt="2023-10-31T13:47:54.517" v="66" actId="20577"/>
        <pc:sldMkLst>
          <pc:docMk/>
          <pc:sldMk cId="1130036966" sldId="264"/>
        </pc:sldMkLst>
        <pc:spChg chg="mod">
          <ac:chgData name="Filip Japundžić" userId="S::filip.japundzic1@skole.hr::4a511aa8-6213-410e-9d2a-4a543ec27da8" providerId="AD" clId="Web-{69CD1338-F2A6-B6A1-B30C-7B78E3016722}" dt="2023-10-31T13:47:54.517" v="66" actId="20577"/>
          <ac:spMkLst>
            <pc:docMk/>
            <pc:sldMk cId="1130036966" sldId="264"/>
            <ac:spMk id="3" creationId="{5B44A5D6-AC1C-7090-8E66-5B2306EDE91E}"/>
          </ac:spMkLst>
        </pc:spChg>
      </pc:sldChg>
      <pc:sldChg chg="modSp">
        <pc:chgData name="Filip Japundžić" userId="S::filip.japundzic1@skole.hr::4a511aa8-6213-410e-9d2a-4a543ec27da8" providerId="AD" clId="Web-{69CD1338-F2A6-B6A1-B30C-7B78E3016722}" dt="2023-10-31T13:48:13.189" v="69" actId="20577"/>
        <pc:sldMkLst>
          <pc:docMk/>
          <pc:sldMk cId="3168023836" sldId="265"/>
        </pc:sldMkLst>
        <pc:spChg chg="mod">
          <ac:chgData name="Filip Japundžić" userId="S::filip.japundzic1@skole.hr::4a511aa8-6213-410e-9d2a-4a543ec27da8" providerId="AD" clId="Web-{69CD1338-F2A6-B6A1-B30C-7B78E3016722}" dt="2023-10-31T13:48:13.189" v="69" actId="20577"/>
          <ac:spMkLst>
            <pc:docMk/>
            <pc:sldMk cId="3168023836" sldId="265"/>
            <ac:spMk id="3" creationId="{37447828-D004-673E-BC68-C4AFFB328C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 err="1">
                <a:solidFill>
                  <a:srgbClr val="FFFFFF"/>
                </a:solidFill>
                <a:latin typeface="Sitka Text"/>
                <a:cs typeface="Calibri Light"/>
              </a:rPr>
              <a:t>Vukovar</a:t>
            </a:r>
            <a:r>
              <a:rPr lang="en-US" sz="4800" dirty="0">
                <a:solidFill>
                  <a:srgbClr val="FFFFFF"/>
                </a:solidFill>
                <a:latin typeface="Sitka Text"/>
                <a:cs typeface="Calibri Light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itka Text"/>
                <a:cs typeface="Calibri Light"/>
              </a:rPr>
              <a:t>prije</a:t>
            </a:r>
            <a:r>
              <a:rPr lang="en-US" sz="4800" dirty="0">
                <a:solidFill>
                  <a:srgbClr val="FFFFFF"/>
                </a:solidFill>
                <a:latin typeface="Sitka Text"/>
                <a:cs typeface="Calibri Light"/>
              </a:rPr>
              <a:t> </a:t>
            </a:r>
            <a:r>
              <a:rPr lang="en-US" sz="4800" dirty="0" err="1">
                <a:solidFill>
                  <a:srgbClr val="FFFFFF"/>
                </a:solidFill>
                <a:latin typeface="Sitka Text"/>
                <a:cs typeface="Calibri Light"/>
              </a:rPr>
              <a:t>Domovinskog</a:t>
            </a:r>
            <a:r>
              <a:rPr lang="en-US" sz="4800" dirty="0">
                <a:solidFill>
                  <a:srgbClr val="FFFFFF"/>
                </a:solidFill>
                <a:latin typeface="Sitka Text"/>
                <a:cs typeface="Calibri Light"/>
              </a:rPr>
              <a:t> rata</a:t>
            </a:r>
            <a:endParaRPr lang="en-US" sz="4800" dirty="0">
              <a:solidFill>
                <a:srgbClr val="FFFFFF"/>
              </a:solidFill>
              <a:latin typeface="Sitka Tex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"/>
              </a:rPr>
              <a:t>Filip Japundžić, 1.b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Vukovar i okolica u prošlosti | Vukovar">
            <a:extLst>
              <a:ext uri="{FF2B5EF4-FFF2-40B4-BE49-F238E27FC236}">
                <a16:creationId xmlns:a16="http://schemas.microsoft.com/office/drawing/2014/main" id="{AFB3131E-5427-391E-727D-566A3CAD3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7" r="1" b="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ko je u Vukovaru izgledao život prije rata? &quot;Svi smo bili zajedno, i  Hrvati i Srbi&quot; - Index.hr">
            <a:extLst>
              <a:ext uri="{FF2B5EF4-FFF2-40B4-BE49-F238E27FC236}">
                <a16:creationId xmlns:a16="http://schemas.microsoft.com/office/drawing/2014/main" id="{3E5DAA50-AA78-D405-9C28-C3FFA6F95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34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5C844-F534-0C19-5E4F-E58B6584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HVALA NA PAŽNJI!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rovitica.net - Bitka za Vukovar (1): Grad na Dunavu prije rata">
            <a:extLst>
              <a:ext uri="{FF2B5EF4-FFF2-40B4-BE49-F238E27FC236}">
                <a16:creationId xmlns:a16="http://schemas.microsoft.com/office/drawing/2014/main" id="{F6558F7C-F5EF-E099-C36D-ED0928E27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BA78-DF4C-1AA6-EF1C-E2890BD5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cs typeface="Calibri"/>
              </a:rPr>
              <a:t>Vukovar</a:t>
            </a:r>
            <a:r>
              <a:rPr lang="en-US" dirty="0">
                <a:solidFill>
                  <a:srgbClr val="FFFFFF"/>
                </a:solidFill>
                <a:cs typeface="Calibri"/>
              </a:rPr>
              <a:t> I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okolno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područje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prije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rata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bilo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jedno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od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razvijenijih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područja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Hrvatske</a:t>
            </a:r>
            <a:endParaRPr lang="en-US" dirty="0">
              <a:solidFill>
                <a:srgbClr val="FFFFFF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Također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smatra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se da je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Vukovar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bio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najbogatiji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hrvatski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grad u SFRJ</a:t>
            </a:r>
          </a:p>
          <a:p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err="1">
                <a:solidFill>
                  <a:srgbClr val="FFFFFF"/>
                </a:solidFill>
                <a:cs typeface="Calibri"/>
              </a:rPr>
              <a:t>Vukovar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je bio </a:t>
            </a:r>
            <a:r>
              <a:rPr lang="en-US" err="1">
                <a:solidFill>
                  <a:srgbClr val="FFFFFF"/>
                </a:solidFill>
                <a:cs typeface="Calibri"/>
              </a:rPr>
              <a:t>najveće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cs typeface="Calibri"/>
              </a:rPr>
              <a:t>trgovačko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, </a:t>
            </a:r>
            <a:r>
              <a:rPr lang="en-US" err="1">
                <a:solidFill>
                  <a:srgbClr val="FFFFFF"/>
                </a:solidFill>
                <a:cs typeface="Calibri"/>
              </a:rPr>
              <a:t>prometno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cs typeface="Calibri"/>
              </a:rPr>
              <a:t>trgovačko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cs typeface="Calibri"/>
              </a:rPr>
              <a:t>središte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cs typeface="Calibri"/>
              </a:rPr>
              <a:t>istočne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cs typeface="Calibri"/>
              </a:rPr>
              <a:t>Hrvatske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Bio je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važna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riječna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luka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gradsko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središte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9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D4833-8A17-A836-8147-ED8C92AF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chemeClr val="tx2"/>
                </a:solidFill>
                <a:cs typeface="Calibri Light"/>
              </a:rPr>
              <a:t>Gospodarstvo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625D9-70FD-8ABC-7DAB-6CED3212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4" b="16358"/>
          <a:stretch/>
        </p:blipFill>
        <p:spPr>
          <a:xfrm>
            <a:off x="7708392" y="2337435"/>
            <a:ext cx="4142232" cy="3106674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D711-8205-EC47-4EE4-7B6BEAE1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57" y="2421683"/>
            <a:ext cx="6704708" cy="33534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chemeClr val="tx2"/>
                </a:solidFill>
                <a:cs typeface="Calibri"/>
              </a:rPr>
              <a:t>Vukovar</a:t>
            </a:r>
            <a:r>
              <a:rPr lang="en-US" dirty="0">
                <a:solidFill>
                  <a:schemeClr val="tx2"/>
                </a:solidFill>
                <a:cs typeface="Calibri"/>
              </a:rPr>
              <a:t> je po BDP-u bio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iznad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prosjeka</a:t>
            </a:r>
            <a:r>
              <a:rPr lang="en-US" dirty="0">
                <a:solidFill>
                  <a:schemeClr val="tx2"/>
                </a:solidFill>
                <a:cs typeface="Calibri"/>
              </a:rPr>
              <a:t> SR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Hrvatske</a:t>
            </a:r>
            <a:r>
              <a:rPr lang="en-US" dirty="0">
                <a:solidFill>
                  <a:schemeClr val="tx2"/>
                </a:solidFill>
                <a:cs typeface="Calibri"/>
              </a:rPr>
              <a:t>, po BDP-u je bio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drugi</a:t>
            </a:r>
            <a:r>
              <a:rPr lang="en-US" dirty="0">
                <a:solidFill>
                  <a:schemeClr val="tx2"/>
                </a:solidFill>
                <a:cs typeface="Calibri"/>
              </a:rPr>
              <a:t> grad u SFRJ do 1990.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tx2"/>
                </a:solidFill>
                <a:cs typeface="Calibri"/>
              </a:rPr>
              <a:t>U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Vukovaru</a:t>
            </a:r>
            <a:r>
              <a:rPr lang="en-US" dirty="0">
                <a:solidFill>
                  <a:schemeClr val="tx2"/>
                </a:solidFill>
                <a:cs typeface="Calibri"/>
              </a:rPr>
              <a:t> je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radilo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oko</a:t>
            </a:r>
            <a:r>
              <a:rPr lang="en-US" dirty="0">
                <a:solidFill>
                  <a:schemeClr val="tx2"/>
                </a:solidFill>
                <a:cs typeface="Calibri"/>
              </a:rPr>
              <a:t> 29 000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ljudi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tx2"/>
                </a:solidFill>
                <a:cs typeface="Calibri"/>
              </a:rPr>
              <a:t>Najveća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err="1">
                <a:solidFill>
                  <a:schemeClr val="tx2"/>
                </a:solidFill>
                <a:cs typeface="Calibri"/>
              </a:rPr>
              <a:t>tvrtka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err="1">
                <a:solidFill>
                  <a:schemeClr val="tx2"/>
                </a:solidFill>
                <a:cs typeface="Calibri"/>
              </a:rPr>
              <a:t>bila</a:t>
            </a:r>
            <a:r>
              <a:rPr lang="en-US" dirty="0">
                <a:solidFill>
                  <a:schemeClr val="tx2"/>
                </a:solidFill>
                <a:cs typeface="Calibri"/>
              </a:rPr>
              <a:t> je </a:t>
            </a:r>
            <a:r>
              <a:rPr lang="en-US" err="1">
                <a:solidFill>
                  <a:schemeClr val="tx2"/>
                </a:solidFill>
                <a:cs typeface="Calibri"/>
              </a:rPr>
              <a:t>tvornica</a:t>
            </a:r>
            <a:r>
              <a:rPr lang="en-US" dirty="0">
                <a:solidFill>
                  <a:schemeClr val="tx2"/>
                </a:solidFill>
                <a:cs typeface="Calibri"/>
              </a:rPr>
              <a:t> </a:t>
            </a:r>
            <a:r>
              <a:rPr lang="en-US" err="1">
                <a:solidFill>
                  <a:schemeClr val="tx2"/>
                </a:solidFill>
                <a:cs typeface="Calibri"/>
              </a:rPr>
              <a:t>Borovo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r>
              <a:rPr lang="en-US" dirty="0">
                <a:solidFill>
                  <a:schemeClr val="tx2"/>
                </a:solidFill>
                <a:cs typeface="Calibri"/>
              </a:rPr>
              <a:t>Prema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podacima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iz</a:t>
            </a:r>
            <a:r>
              <a:rPr lang="en-US" dirty="0">
                <a:solidFill>
                  <a:schemeClr val="tx2"/>
                </a:solidFill>
                <a:cs typeface="Calibri"/>
              </a:rPr>
              <a:t> 1991.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vukovarski</a:t>
            </a:r>
            <a:r>
              <a:rPr lang="en-US" dirty="0">
                <a:solidFill>
                  <a:schemeClr val="tx2"/>
                </a:solidFill>
                <a:cs typeface="Calibri"/>
              </a:rPr>
              <a:t> BDP bio je 9300 USD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4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F5A3C-1DF2-47E7-F082-C777A1D2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7746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Calibri Light"/>
              </a:rPr>
              <a:t>Turizam</a:t>
            </a:r>
            <a:endParaRPr lang="en-US" sz="4000"/>
          </a:p>
        </p:txBody>
      </p:sp>
      <p:pic>
        <p:nvPicPr>
          <p:cNvPr id="5" name="Picture 4" descr="Kulturna baština - Turistička zajednica grada Vukovara">
            <a:extLst>
              <a:ext uri="{FF2B5EF4-FFF2-40B4-BE49-F238E27FC236}">
                <a16:creationId xmlns:a16="http://schemas.microsoft.com/office/drawing/2014/main" id="{11B94BF8-3683-BAB5-2DBA-8B4CC807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0" r="12136" b="-2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4" name="Picture 3" descr="Dvorac Eltz u Vukovaru – Wikipedija">
            <a:extLst>
              <a:ext uri="{FF2B5EF4-FFF2-40B4-BE49-F238E27FC236}">
                <a16:creationId xmlns:a16="http://schemas.microsoft.com/office/drawing/2014/main" id="{D01A6C57-AB69-7A95-CB82-8BC7C35D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9" r="12524" b="1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6" name="Picture 5" descr="Franjevci u Vukovaru | Župa sv. Filipa i Jakova">
            <a:extLst>
              <a:ext uri="{FF2B5EF4-FFF2-40B4-BE49-F238E27FC236}">
                <a16:creationId xmlns:a16="http://schemas.microsoft.com/office/drawing/2014/main" id="{571D4702-7303-585E-ADCB-E58E44D26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" r="14732" b="2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A5D6-AC1C-7090-8E66-5B2306ED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734" y="3651159"/>
            <a:ext cx="8367636" cy="25258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cs typeface="Calibri"/>
              </a:rPr>
              <a:t>Među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mnoštvom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atraktivnih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građevina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ističu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Dvorac</a:t>
            </a:r>
            <a:r>
              <a:rPr lang="en-US" dirty="0">
                <a:cs typeface="Calibri"/>
              </a:rPr>
              <a:t> Eltz </a:t>
            </a:r>
            <a:r>
              <a:rPr lang="en-US" dirty="0" err="1">
                <a:cs typeface="Calibri"/>
              </a:rPr>
              <a:t>iz</a:t>
            </a:r>
            <a:r>
              <a:rPr lang="en-US" dirty="0">
                <a:cs typeface="Calibri"/>
              </a:rPr>
              <a:t> 18. </a:t>
            </a:r>
            <a:r>
              <a:rPr lang="en-US" dirty="0" err="1">
                <a:cs typeface="Calibri"/>
              </a:rPr>
              <a:t>stoljeća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barokne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zgrade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središtu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franjevački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samostan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Najposjećeniji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objekt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gradu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Vukovarski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vodotoranj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03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A090E-E1E5-D9DC-035E-F9593664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Sport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7828-D004-673E-BC68-C4AFFB328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1" y="1980775"/>
            <a:ext cx="7168949" cy="36328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Grad </a:t>
            </a:r>
            <a:r>
              <a:rPr lang="en-US" dirty="0" err="1">
                <a:cs typeface="Calibri"/>
              </a:rPr>
              <a:t>Vukovar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tradiciju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mnogim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sportovima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posebice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onima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vezanima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vodene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sportove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1912. </a:t>
            </a:r>
            <a:r>
              <a:rPr lang="en-US" dirty="0" err="1">
                <a:cs typeface="Calibri"/>
              </a:rPr>
              <a:t>osnovan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Veslački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klub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Vukovar</a:t>
            </a:r>
            <a:r>
              <a:rPr lang="en-US" dirty="0">
                <a:cs typeface="Calibri"/>
              </a:rPr>
              <a:t>"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ŽOK </a:t>
            </a:r>
            <a:r>
              <a:rPr lang="en-US" dirty="0" err="1">
                <a:cs typeface="Calibri"/>
              </a:rPr>
              <a:t>Vukovar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osnovan</a:t>
            </a:r>
            <a:r>
              <a:rPr lang="en-US" dirty="0">
                <a:cs typeface="Calibri"/>
              </a:rPr>
              <a:t> je 1962. </a:t>
            </a:r>
            <a:r>
              <a:rPr lang="en-US" dirty="0" err="1">
                <a:cs typeface="Calibri"/>
              </a:rPr>
              <a:t>godine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izborio</a:t>
            </a:r>
            <a:r>
              <a:rPr lang="en-US" dirty="0">
                <a:cs typeface="Calibri"/>
              </a:rPr>
              <a:t> se za </a:t>
            </a:r>
            <a:r>
              <a:rPr lang="en-US" dirty="0" err="1">
                <a:cs typeface="Calibri"/>
              </a:rPr>
              <a:t>ulazak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prvu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saveznu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ligu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Jugoslavije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gdje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ostao</a:t>
            </a:r>
            <a:r>
              <a:rPr lang="en-US" dirty="0">
                <a:cs typeface="Calibri"/>
              </a:rPr>
              <a:t> do 1991. </a:t>
            </a:r>
            <a:r>
              <a:rPr lang="en-US" dirty="0" err="1">
                <a:cs typeface="Calibri"/>
              </a:rPr>
              <a:t>godine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PREDSTAVLJANJE KLUBOVA HVS-a Hrvatski veslački klub ''Vukovar''">
            <a:extLst>
              <a:ext uri="{FF2B5EF4-FFF2-40B4-BE49-F238E27FC236}">
                <a16:creationId xmlns:a16="http://schemas.microsoft.com/office/drawing/2014/main" id="{8C4B4119-93AB-CB3A-666F-AD0E6628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" r="-1" b="-1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705B2-14DD-25F3-6BEF-83386DE9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3" y="251235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 err="1">
                <a:cs typeface="Calibri Light"/>
              </a:rPr>
              <a:t>Vukovarski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vodotoranj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prije</a:t>
            </a:r>
            <a:r>
              <a:rPr lang="en-US" sz="4000" dirty="0">
                <a:cs typeface="Calibri Light"/>
              </a:rPr>
              <a:t> rata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5AA5-18C6-12FE-2AC2-2C19F966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5" y="2106881"/>
            <a:ext cx="7157491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cs typeface="Calibri"/>
              </a:rPr>
              <a:t>Vukovarski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vodotoranj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počeli</a:t>
            </a:r>
            <a:r>
              <a:rPr lang="en-US" sz="2400" dirty="0">
                <a:cs typeface="Calibri"/>
              </a:rPr>
              <a:t>  </a:t>
            </a:r>
            <a:r>
              <a:rPr lang="en-US" sz="2400" dirty="0" err="1">
                <a:cs typeface="Calibri"/>
              </a:rPr>
              <a:t>su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graditi</a:t>
            </a:r>
            <a:r>
              <a:rPr lang="en-US" sz="2400" dirty="0">
                <a:cs typeface="Calibri"/>
              </a:rPr>
              <a:t> 1962. </a:t>
            </a:r>
            <a:r>
              <a:rPr lang="en-US" sz="2400" dirty="0" err="1">
                <a:cs typeface="Calibri"/>
              </a:rPr>
              <a:t>godine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Proradio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kao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vodospremnik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početkom</a:t>
            </a:r>
            <a:r>
              <a:rPr lang="en-US" sz="2400" dirty="0">
                <a:cs typeface="Calibri"/>
              </a:rPr>
              <a:t> 1968. </a:t>
            </a:r>
            <a:r>
              <a:rPr lang="en-US" sz="2400" dirty="0" err="1">
                <a:cs typeface="Calibri"/>
              </a:rPr>
              <a:t>godine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Građen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kao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zamjena</a:t>
            </a:r>
            <a:r>
              <a:rPr lang="en-US" sz="2400" dirty="0">
                <a:cs typeface="Calibri"/>
              </a:rPr>
              <a:t> za </a:t>
            </a:r>
            <a:r>
              <a:rPr lang="en-US" sz="2400" dirty="0" err="1">
                <a:cs typeface="Calibri"/>
              </a:rPr>
              <a:t>dotadašnji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vodotoranj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središtu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grada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oljeni Vukovar - ovo je vodotoranj prije rata | Facebook">
            <a:extLst>
              <a:ext uri="{FF2B5EF4-FFF2-40B4-BE49-F238E27FC236}">
                <a16:creationId xmlns:a16="http://schemas.microsoft.com/office/drawing/2014/main" id="{D426843D-F967-F183-5451-E205D143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81" y="909081"/>
            <a:ext cx="3525701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VODOTORANJ U VUKOVARU Obnovu simbola obrane Hrvatske vodi riječki đak i  bivši igrač Orijenta - Novi list">
            <a:extLst>
              <a:ext uri="{FF2B5EF4-FFF2-40B4-BE49-F238E27FC236}">
                <a16:creationId xmlns:a16="http://schemas.microsoft.com/office/drawing/2014/main" id="{88214A16-48CA-D7AF-EB2D-044F9E5FB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" r="1914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Picture 4" descr="Domovinski rat : Vodotoranj">
            <a:extLst>
              <a:ext uri="{FF2B5EF4-FFF2-40B4-BE49-F238E27FC236}">
                <a16:creationId xmlns:a16="http://schemas.microsoft.com/office/drawing/2014/main" id="{7DEB69DC-8EBC-B530-9654-6F8773151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0" r="-2" b="35516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Picture 5" descr="Sjećanje na herojski grad: Kako su nastali vukovarski Vodotoranj i Borovo  Naselje?">
            <a:extLst>
              <a:ext uri="{FF2B5EF4-FFF2-40B4-BE49-F238E27FC236}">
                <a16:creationId xmlns:a16="http://schemas.microsoft.com/office/drawing/2014/main" id="{3CC2B265-EFAE-BB9D-5182-38CD231AF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36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4" name="Picture 3" descr="Vinkovački vodotoranj star je 110 godina | Novosti.hr">
            <a:extLst>
              <a:ext uri="{FF2B5EF4-FFF2-40B4-BE49-F238E27FC236}">
                <a16:creationId xmlns:a16="http://schemas.microsoft.com/office/drawing/2014/main" id="{F5B8D894-93A6-3227-0283-3DD7404885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81" r="-1" b="4246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Picture 6" descr="Stari Vodotoranj / Old watertower - Vukovar | water tower, interesting place">
            <a:extLst>
              <a:ext uri="{FF2B5EF4-FFF2-40B4-BE49-F238E27FC236}">
                <a16:creationId xmlns:a16="http://schemas.microsoft.com/office/drawing/2014/main" id="{03700066-836B-4EED-202B-1645E98156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9" r="4781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E31E0-1E08-FD72-4A49-ACE2398D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469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Stanovništvo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Vukovara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5814-7B3F-5CF8-9576-35405655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8835" y="2144994"/>
            <a:ext cx="5488815" cy="36943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U </a:t>
            </a:r>
            <a:r>
              <a:rPr lang="en-US" dirty="0" err="1">
                <a:cs typeface="Calibri"/>
              </a:rPr>
              <a:t>prošlosti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većinsko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stanovništvo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Vukovaru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Hrvati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Najveće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promjene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etničkom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smislu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dogodile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zbog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potpunog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nestajanja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Nijemaca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povećanog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broja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Srba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Vukovar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prije</a:t>
            </a:r>
            <a:r>
              <a:rPr lang="en-US" dirty="0">
                <a:cs typeface="Calibri"/>
              </a:rPr>
              <a:t> rata </a:t>
            </a:r>
            <a:r>
              <a:rPr lang="en-US" dirty="0" err="1">
                <a:cs typeface="Calibri"/>
              </a:rPr>
              <a:t>imao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oko</a:t>
            </a:r>
            <a:r>
              <a:rPr lang="en-US" dirty="0">
                <a:cs typeface="Calibri"/>
              </a:rPr>
              <a:t> 90.000 </a:t>
            </a:r>
            <a:r>
              <a:rPr lang="en-US" dirty="0" err="1">
                <a:cs typeface="Calibri"/>
              </a:rPr>
              <a:t>stanovnika</a:t>
            </a:r>
            <a:r>
              <a:rPr lang="en-US" dirty="0">
                <a:cs typeface="Calibri"/>
              </a:rPr>
              <a:t>, od </a:t>
            </a:r>
            <a:r>
              <a:rPr lang="en-US" dirty="0" err="1">
                <a:cs typeface="Calibri"/>
              </a:rPr>
              <a:t>čega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50% </a:t>
            </a:r>
            <a:r>
              <a:rPr lang="en-US" dirty="0" err="1">
                <a:cs typeface="Calibri"/>
              </a:rPr>
              <a:t>bili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Hrvati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Fotogalerija: Ovako je Vukovar izgledao prije rata | Telegram.hr">
            <a:extLst>
              <a:ext uri="{FF2B5EF4-FFF2-40B4-BE49-F238E27FC236}">
                <a16:creationId xmlns:a16="http://schemas.microsoft.com/office/drawing/2014/main" id="{AF859035-66DC-A82F-7D17-276CABDD8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75" r="-1" b="11905"/>
          <a:stretch/>
        </p:blipFill>
        <p:spPr>
          <a:xfrm>
            <a:off x="5039353" y="-4"/>
            <a:ext cx="7152647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Kako je u Vukovaru izgledao život prije rata? &quot;Svi smo bili zajedno, i  Hrvati i Srbi&quot; - Index.hr">
            <a:extLst>
              <a:ext uri="{FF2B5EF4-FFF2-40B4-BE49-F238E27FC236}">
                <a16:creationId xmlns:a16="http://schemas.microsoft.com/office/drawing/2014/main" id="{4C92BEE8-443A-DC89-61E7-869FE92E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92" b="2625"/>
          <a:stretch/>
        </p:blipFill>
        <p:spPr>
          <a:xfrm>
            <a:off x="5325650" y="3802961"/>
            <a:ext cx="6863814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511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F4E6D-5F95-8183-04E6-C9ED50AA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Društveni status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2790-CB5C-1F73-0794-303B48A2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24" y="2743200"/>
            <a:ext cx="5360676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cs typeface="Calibri"/>
              </a:rPr>
              <a:t>Vukovar</a:t>
            </a:r>
            <a:r>
              <a:rPr lang="en-US" dirty="0">
                <a:cs typeface="Calibri"/>
              </a:rPr>
              <a:t> je bio </a:t>
            </a:r>
            <a:r>
              <a:rPr lang="en-US" dirty="0" err="1">
                <a:cs typeface="Calibri"/>
              </a:rPr>
              <a:t>primjer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etničke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vjerske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raznolikosti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Etnički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odnosi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izrazito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dobri</a:t>
            </a:r>
            <a:r>
              <a:rPr lang="en-US" dirty="0">
                <a:cs typeface="Calibri"/>
              </a:rPr>
              <a:t> o </a:t>
            </a:r>
            <a:r>
              <a:rPr lang="en-US" dirty="0" err="1">
                <a:cs typeface="Calibri"/>
              </a:rPr>
              <a:t>čemu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svjedoči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veliki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mješovitih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brakova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096CDED9-5869-E6B3-9CE2-7222B9BA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6" r="2355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0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Vukovar prije Domovinskog rata</vt:lpstr>
      <vt:lpstr>PowerPoint Presentation</vt:lpstr>
      <vt:lpstr>Gospodarstvo</vt:lpstr>
      <vt:lpstr>Turizam</vt:lpstr>
      <vt:lpstr>Sport </vt:lpstr>
      <vt:lpstr>Vukovarski vodotoranj prije rata</vt:lpstr>
      <vt:lpstr>PowerPoint Presentation</vt:lpstr>
      <vt:lpstr>Stanovništvo Vukovara</vt:lpstr>
      <vt:lpstr>Društveni status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293</cp:revision>
  <dcterms:created xsi:type="dcterms:W3CDTF">2023-10-30T10:05:56Z</dcterms:created>
  <dcterms:modified xsi:type="dcterms:W3CDTF">2023-11-08T09:57:58Z</dcterms:modified>
</cp:coreProperties>
</file>