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Turkalj\Downloads\Sad%20Piano%20Music%20(THIS%20WILL%20MAKE%20YOU%20CRY%20_%20Saddest%20Piano%20&amp;%20Violin%20Ever_)_aWIE0PX1uXk.mp3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75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ad Piano Music (THIS WILL MAKE YOU CRY Saddest Piano &amp; Violin Ever!)">
            <a:hlinkClick r:id="" action="ppaction://media"/>
            <a:extLst>
              <a:ext uri="{FF2B5EF4-FFF2-40B4-BE49-F238E27FC236}">
                <a16:creationId xmlns:a16="http://schemas.microsoft.com/office/drawing/2014/main" id="{920D2372-52AB-459A-995E-015714974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08712" y="0"/>
            <a:ext cx="479288" cy="479288"/>
          </a:xfrm>
          <a:prstGeom prst="rect">
            <a:avLst/>
          </a:prstGeom>
        </p:spPr>
      </p:pic>
    </p:spTree>
  </p:cSld>
  <p:clrMapOvr>
    <a:masterClrMapping/>
  </p:clrMapOvr>
  <p:transition advClick="0" advTm="30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0">
    <p:pull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0">
    <p:pull dir="l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0">
    <p:pull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0">
    <p:pull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0">
    <p:zoom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0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0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5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ad Piano Music (THIS WILL MAKE YOU CRY _ Saddest Piano &amp; Violin Ever_)_aWIE0PX1uXk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7115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3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Prilagođeno</PresentationFormat>
  <Paragraphs>0</Paragraphs>
  <Slides>9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2" baseType="lpstr">
      <vt:lpstr>Calibri</vt:lpstr>
      <vt:lpstr>Arial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VUKOVAR</dc:title>
  <cp:lastModifiedBy>Andreja Pokas</cp:lastModifiedBy>
  <cp:revision>9</cp:revision>
  <dcterms:created xsi:type="dcterms:W3CDTF">2006-08-16T00:00:00Z</dcterms:created>
  <dcterms:modified xsi:type="dcterms:W3CDTF">2023-11-06T12:58:38Z</dcterms:modified>
  <dc:identifier>DAFy6-C232c</dc:identifier>
</cp:coreProperties>
</file>