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EDBD1-FED5-49A8-BB51-45ADB8A6EA45}" v="2" dt="2024-02-27T07:27:34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.wikipedia.org/wiki/Hrvatski_jezik" TargetMode="External"/><Relationship Id="rId2" Type="http://schemas.openxmlformats.org/officeDocument/2006/relationships/hyperlink" Target="https://www.prevoditelj-teksta.com/koliko-na-svijetu-ima-jezi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ole.hr/medunarodni-dan-materinskoga-jezika/" TargetMode="External"/><Relationship Id="rId5" Type="http://schemas.openxmlformats.org/officeDocument/2006/relationships/hyperlink" Target="https://vrtic-milanasachsa.zagreb.hr/default.aspx?id=485" TargetMode="External"/><Relationship Id="rId4" Type="http://schemas.openxmlformats.org/officeDocument/2006/relationships/hyperlink" Target="https://zadovoljna.dnevnik.hr/clanak/dan-materinskoga-jezika-ceste-jezicne-pogreske---64095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18DC8-9C5F-274F-CB83-A5B45F5CA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Dan materinjeg jezika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E753EC-0C50-8619-A764-B90F283DA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Mihael Cindrić 4.d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054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FC8E2B-F60B-607C-AF6A-DA86543D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i kada ga obilježavamo?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33B2A5-2277-3D6B-C624-3B43DD6BC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Materinji ili materinski jezik je termin kojim označavamo prvi jezik koji neka osoba nauči u svojoj obitelji.</a:t>
            </a:r>
          </a:p>
          <a:p>
            <a:r>
              <a:rPr lang="hr-HR" dirty="0"/>
              <a:t>Organizacija za obrazovanje, znanost i kulturu pri Ujedinjenim narodima (UNESCO) donijela je 1999. godine odluku o proglašenju 21. veljače Međunarodnim danom materinskog jezika.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5598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105741-BC90-6213-87FC-BBA31692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UNESCO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ADD82-A66D-5AD2-65D0-DE8E16996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UNESCO je 1999. godine na 30. zasjedanju Glavne skupštine na prijedlog Bangladeša proglasio dan 21. veljače Međunarodnim danom materinskoga jezika.</a:t>
            </a:r>
          </a:p>
          <a:p>
            <a:r>
              <a:rPr lang="hr-HR" dirty="0"/>
              <a:t>„svakoj se osobi mora omogućiti izražavanje i stvaranje djela na jeziku koji izabere, posebice na materinskome jeziku”</a:t>
            </a:r>
          </a:p>
          <a:p>
            <a:r>
              <a:rPr lang="hr-HR" dirty="0"/>
              <a:t>Od tada se svake godine slavi u svijetu Međunarodni dan materinskoga jezika kao jedan od zajedničkih simbola ravnopravnosti svih naroda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3649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1E5792-A9A8-E18B-C92C-6F284E63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 hrvatski jezik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84149F-2959-B282-2F65-F863B165A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Hrvatski jezik obuhvaća govoreni i pisani hrvatski standardni jezik i sve narodne govore kojima govore i pišu Hrvati.</a:t>
            </a:r>
          </a:p>
          <a:p>
            <a:r>
              <a:rPr lang="hr-HR" dirty="0"/>
              <a:t>Povijesno, obuhvaća sve govore i sve književne jezike izgrađene na tim govorima, kojima su se služili Hrvati.</a:t>
            </a:r>
          </a:p>
          <a:p>
            <a:r>
              <a:rPr lang="hr-HR" dirty="0"/>
              <a:t>Hrvatskim jezikom kao materinskim služi se 3 687 735 stanovnika prema podatcima iz 2021.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269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B3F8B-8324-A5E2-EDC5-F371E348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Lingvistika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FCB082-204B-44E1-0A06-260C9BE3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243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/>
              <a:t>Lingvisti kažu da danas na svijetu ima oko 6800 raznih jezika.</a:t>
            </a:r>
          </a:p>
          <a:p>
            <a:r>
              <a:rPr lang="hr-HR" dirty="0"/>
              <a:t>Lingvistička istraživanja često uključuju analizu materinskog jezika kako bi se bolje razumjela jezična razvojna putanja pojedinca, različiti aspekti jezične kompetencije te utjecaj materinskog jezika na razumijevanje i korištenje drugih jezika.</a:t>
            </a:r>
          </a:p>
          <a:p>
            <a:r>
              <a:rPr lang="hr-HR" dirty="0"/>
              <a:t> Proučavanje materinskog jezika pomaže u razumijevanju kako se jezične strukture formiraju, kako se prenose generacijama te kako se jezične vještine razvijaju kod djece.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9606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1DA6D-222C-B316-0EC0-EF84342F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Školski radovi na temu obilježavanje materinskoga jezika 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31C1CE5-DA2F-9051-4B4D-9CBFAE112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51" y="2557993"/>
            <a:ext cx="2301453" cy="3317875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3F2583FE-1295-153A-4B77-7F22C5FDB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65" y="2557993"/>
            <a:ext cx="2839335" cy="331787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4B474E91-C8A2-7D1C-38FD-FD02A7B58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789" y="2557994"/>
            <a:ext cx="2441769" cy="34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C0E600-D33A-FB3E-831C-D05F9780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6AC80A-D326-A3C7-736F-9010A2DF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https://www.prevoditelj-teksta.com/koliko-na-svijetu-ima-jezika/</a:t>
            </a:r>
            <a:endParaRPr lang="hr-HR" dirty="0"/>
          </a:p>
          <a:p>
            <a:r>
              <a:rPr lang="hr-HR" dirty="0">
                <a:hlinkClick r:id="rId3"/>
              </a:rPr>
              <a:t>https://hr.m.wikipedia.org/wiki/Hrvatski_jezik</a:t>
            </a:r>
            <a:endParaRPr lang="hr-HR" dirty="0"/>
          </a:p>
          <a:p>
            <a:r>
              <a:rPr lang="hr-HR" dirty="0">
                <a:hlinkClick r:id="rId4"/>
              </a:rPr>
              <a:t>https://zadovoljna.dnevnik.hr/clanak/dan-materinskoga-jezika-ceste-jezicne-pogreske---640955.html</a:t>
            </a:r>
            <a:endParaRPr lang="hr-HR" dirty="0"/>
          </a:p>
          <a:p>
            <a:r>
              <a:rPr lang="hr-HR" dirty="0">
                <a:hlinkClick r:id="rId5"/>
              </a:rPr>
              <a:t>https://vrtic-milanasachsa.zagreb.hr/default.aspx?id=485</a:t>
            </a:r>
            <a:endParaRPr lang="hr-HR" dirty="0"/>
          </a:p>
          <a:p>
            <a:r>
              <a:rPr lang="hr-HR" dirty="0">
                <a:hlinkClick r:id="rId6"/>
              </a:rPr>
              <a:t>https://www.skole.hr/medunarodni-dan-materinskoga-jezika/</a:t>
            </a:r>
            <a:endParaRPr lang="hr-HR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52459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Organski</vt:lpstr>
      <vt:lpstr>Dan materinjeg jezika</vt:lpstr>
      <vt:lpstr>Što je i kada ga obilježavamo? </vt:lpstr>
      <vt:lpstr>UNESCO</vt:lpstr>
      <vt:lpstr>Naš hrvatski jezik</vt:lpstr>
      <vt:lpstr>Lingvistika</vt:lpstr>
      <vt:lpstr>Školski radovi na temu obilježavanje materinskoga jezika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materinjeg jezika</dc:title>
  <dc:creator>Ivona Dakić</dc:creator>
  <cp:lastModifiedBy>Mihael Cindrić</cp:lastModifiedBy>
  <cp:revision>8</cp:revision>
  <dcterms:created xsi:type="dcterms:W3CDTF">2024-02-26T22:00:08Z</dcterms:created>
  <dcterms:modified xsi:type="dcterms:W3CDTF">2024-02-27T07:28:11Z</dcterms:modified>
</cp:coreProperties>
</file>