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62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D18A8-297B-95C9-E84E-875DE88CB40E}" v="270" dt="2024-04-24T18:03:47.479"/>
    <p1510:client id="{B7943801-AE9A-B4B7-D95A-B89A987777BE}" v="1893" dt="2024-04-24T17:47:2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 Vergaš" userId="S::tin.vergas@skole.hr::1b3c9838-9e9d-4254-ac0e-96cc3af937e6" providerId="AD" clId="Web-{B7943801-AE9A-B4B7-D95A-B89A987777BE}"/>
    <pc:docChg chg="addSld delSld modSld sldOrd addMainMaster delMainMaster">
      <pc:chgData name="Tin Vergaš" userId="S::tin.vergas@skole.hr::1b3c9838-9e9d-4254-ac0e-96cc3af937e6" providerId="AD" clId="Web-{B7943801-AE9A-B4B7-D95A-B89A987777BE}" dt="2024-04-24T17:47:17.894" v="1895"/>
      <pc:docMkLst>
        <pc:docMk/>
      </pc:docMkLst>
      <pc:sldChg chg="modSp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109857222" sldId="256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 mod setBg modClrScheme chgLayout">
        <pc:chgData name="Tin Vergaš" userId="S::tin.vergas@skole.hr::1b3c9838-9e9d-4254-ac0e-96cc3af937e6" providerId="AD" clId="Web-{B7943801-AE9A-B4B7-D95A-B89A987777BE}" dt="2024-04-24T17:45:54.939" v="1879"/>
        <pc:sldMkLst>
          <pc:docMk/>
          <pc:sldMk cId="417894548" sldId="257"/>
        </pc:sldMkLst>
        <pc:spChg chg="mod ord">
          <ac:chgData name="Tin Vergaš" userId="S::tin.vergas@skole.hr::1b3c9838-9e9d-4254-ac0e-96cc3af937e6" providerId="AD" clId="Web-{B7943801-AE9A-B4B7-D95A-B89A987777BE}" dt="2024-04-24T17:45:54.939" v="1879"/>
          <ac:spMkLst>
            <pc:docMk/>
            <pc:sldMk cId="417894548" sldId="257"/>
            <ac:spMk id="2" creationId="{9A16D60C-557F-2BC8-DB6A-0D9848A569F0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54.939" v="1879"/>
          <ac:spMkLst>
            <pc:docMk/>
            <pc:sldMk cId="417894548" sldId="257"/>
            <ac:spMk id="3" creationId="{162433FE-3D49-95BC-18D6-72FAEEE1FA62}"/>
          </ac:spMkLst>
        </pc:spChg>
        <pc:picChg chg="add mod">
          <ac:chgData name="Tin Vergaš" userId="S::tin.vergas@skole.hr::1b3c9838-9e9d-4254-ac0e-96cc3af937e6" providerId="AD" clId="Web-{B7943801-AE9A-B4B7-D95A-B89A987777BE}" dt="2024-04-24T17:45:54.939" v="1879"/>
          <ac:picMkLst>
            <pc:docMk/>
            <pc:sldMk cId="417894548" sldId="257"/>
            <ac:picMk id="4" creationId="{8F9C2B80-F188-4C53-8784-23C5886DF940}"/>
          </ac:picMkLst>
        </pc:picChg>
      </pc:sldChg>
      <pc:sldChg chg="addSp 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081581444" sldId="258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081581444" sldId="258"/>
            <ac:spMk id="2" creationId="{A70FA01D-9BA1-951A-DA98-5D622B35E6E5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081581444" sldId="258"/>
            <ac:spMk id="3" creationId="{18855B74-72ED-5595-C080-5DC0136BC3F2}"/>
          </ac:spMkLst>
        </pc:spChg>
        <pc:spChg chg="add mod">
          <ac:chgData name="Tin Vergaš" userId="S::tin.vergas@skole.hr::1b3c9838-9e9d-4254-ac0e-96cc3af937e6" providerId="AD" clId="Web-{B7943801-AE9A-B4B7-D95A-B89A987777BE}" dt="2024-04-24T17:35:45.451" v="1769" actId="20577"/>
          <ac:spMkLst>
            <pc:docMk/>
            <pc:sldMk cId="3081581444" sldId="258"/>
            <ac:spMk id="4" creationId="{CF7C4694-6EF8-AE50-34F5-F473E96ED53C}"/>
          </ac:spMkLst>
        </pc:spChg>
      </pc:sldChg>
      <pc:sldChg chg="addSp delSp modSp new mod ord setBg modClrScheme chgLayout">
        <pc:chgData name="Tin Vergaš" userId="S::tin.vergas@skole.hr::1b3c9838-9e9d-4254-ac0e-96cc3af937e6" providerId="AD" clId="Web-{B7943801-AE9A-B4B7-D95A-B89A987777BE}" dt="2024-04-24T17:45:42.469" v="1877"/>
        <pc:sldMkLst>
          <pc:docMk/>
          <pc:sldMk cId="3518313652" sldId="259"/>
        </pc:sldMkLst>
        <pc:spChg chg="mod ord">
          <ac:chgData name="Tin Vergaš" userId="S::tin.vergas@skole.hr::1b3c9838-9e9d-4254-ac0e-96cc3af937e6" providerId="AD" clId="Web-{B7943801-AE9A-B4B7-D95A-B89A987777BE}" dt="2024-04-24T17:45:42.469" v="1877"/>
          <ac:spMkLst>
            <pc:docMk/>
            <pc:sldMk cId="3518313652" sldId="259"/>
            <ac:spMk id="2" creationId="{88F2AF00-FAE3-30CA-8C26-67E95E23C9D0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42.469" v="1877"/>
          <ac:spMkLst>
            <pc:docMk/>
            <pc:sldMk cId="3518313652" sldId="259"/>
            <ac:spMk id="3" creationId="{F469F92F-CD52-0D72-D9B3-77F787041BE9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37.641" v="1872"/>
          <ac:spMkLst>
            <pc:docMk/>
            <pc:sldMk cId="3518313652" sldId="259"/>
            <ac:spMk id="9" creationId="{89220CFE-A3C6-448E-A8C7-CEAED9325576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37.641" v="1872"/>
          <ac:spMkLst>
            <pc:docMk/>
            <pc:sldMk cId="3518313652" sldId="259"/>
            <ac:spMk id="11" creationId="{2E91ED80-632C-4328-8E5C-0CAF33E77C7E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40.032" v="1874"/>
          <ac:spMkLst>
            <pc:docMk/>
            <pc:sldMk cId="3518313652" sldId="259"/>
            <ac:spMk id="20" creationId="{9ACA6826-032C-4799-B079-15DB2A6CBD93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42.469" v="1876"/>
          <ac:spMkLst>
            <pc:docMk/>
            <pc:sldMk cId="3518313652" sldId="259"/>
            <ac:spMk id="24" creationId="{E09CCB3F-DBCE-4964-9E34-8C5DE80EF4B5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42.469" v="1876"/>
          <ac:spMkLst>
            <pc:docMk/>
            <pc:sldMk cId="3518313652" sldId="259"/>
            <ac:spMk id="25" creationId="{1DFF944F-74BA-483A-82C0-64E3AAF4AE98}"/>
          </ac:spMkLst>
        </pc:spChg>
        <pc:grpChg chg="add del">
          <ac:chgData name="Tin Vergaš" userId="S::tin.vergas@skole.hr::1b3c9838-9e9d-4254-ac0e-96cc3af937e6" providerId="AD" clId="Web-{B7943801-AE9A-B4B7-D95A-B89A987777BE}" dt="2024-04-24T17:45:37.641" v="1872"/>
          <ac:grpSpMkLst>
            <pc:docMk/>
            <pc:sldMk cId="3518313652" sldId="259"/>
            <ac:grpSpMk id="13" creationId="{13A271B6-83F2-4E87-A6AD-450F042D3D0C}"/>
          </ac:grpSpMkLst>
        </pc:grpChg>
        <pc:grpChg chg="add del">
          <ac:chgData name="Tin Vergaš" userId="S::tin.vergas@skole.hr::1b3c9838-9e9d-4254-ac0e-96cc3af937e6" providerId="AD" clId="Web-{B7943801-AE9A-B4B7-D95A-B89A987777BE}" dt="2024-04-24T17:45:40.032" v="1874"/>
          <ac:grpSpMkLst>
            <pc:docMk/>
            <pc:sldMk cId="3518313652" sldId="259"/>
            <ac:grpSpMk id="21" creationId="{DD58A807-BD0E-4B1D-A523-2F20E7FE2695}"/>
          </ac:grpSpMkLst>
        </pc:grpChg>
        <pc:grpChg chg="add del">
          <ac:chgData name="Tin Vergaš" userId="S::tin.vergas@skole.hr::1b3c9838-9e9d-4254-ac0e-96cc3af937e6" providerId="AD" clId="Web-{B7943801-AE9A-B4B7-D95A-B89A987777BE}" dt="2024-04-24T17:45:42.469" v="1876"/>
          <ac:grpSpMkLst>
            <pc:docMk/>
            <pc:sldMk cId="3518313652" sldId="259"/>
            <ac:grpSpMk id="26" creationId="{A9733A91-F958-4629-801A-3F6F1E09AD64}"/>
          </ac:grpSpMkLst>
        </pc:grpChg>
        <pc:picChg chg="add mod">
          <ac:chgData name="Tin Vergaš" userId="S::tin.vergas@skole.hr::1b3c9838-9e9d-4254-ac0e-96cc3af937e6" providerId="AD" clId="Web-{B7943801-AE9A-B4B7-D95A-B89A987777BE}" dt="2024-04-24T17:45:42.469" v="1877"/>
          <ac:picMkLst>
            <pc:docMk/>
            <pc:sldMk cId="3518313652" sldId="259"/>
            <ac:picMk id="4" creationId="{262061CE-5A86-B3E0-D2C5-DA071669345D}"/>
          </ac:picMkLst>
        </pc:picChg>
      </pc:sldChg>
      <pc:sldChg chg="addSp modSp new mod ord setBg modClrScheme chgLayout">
        <pc:chgData name="Tin Vergaš" userId="S::tin.vergas@skole.hr::1b3c9838-9e9d-4254-ac0e-96cc3af937e6" providerId="AD" clId="Web-{B7943801-AE9A-B4B7-D95A-B89A987777BE}" dt="2024-04-24T17:46:37.643" v="1887" actId="20577"/>
        <pc:sldMkLst>
          <pc:docMk/>
          <pc:sldMk cId="947563696" sldId="260"/>
        </pc:sldMkLst>
        <pc:spChg chg="mod ord">
          <ac:chgData name="Tin Vergaš" userId="S::tin.vergas@skole.hr::1b3c9838-9e9d-4254-ac0e-96cc3af937e6" providerId="AD" clId="Web-{B7943801-AE9A-B4B7-D95A-B89A987777BE}" dt="2024-04-24T17:46:30.877" v="1885"/>
          <ac:spMkLst>
            <pc:docMk/>
            <pc:sldMk cId="947563696" sldId="260"/>
            <ac:spMk id="2" creationId="{79AA8B94-043D-AD1C-8066-801333FEB38D}"/>
          </ac:spMkLst>
        </pc:spChg>
        <pc:spChg chg="mod ord">
          <ac:chgData name="Tin Vergaš" userId="S::tin.vergas@skole.hr::1b3c9838-9e9d-4254-ac0e-96cc3af937e6" providerId="AD" clId="Web-{B7943801-AE9A-B4B7-D95A-B89A987777BE}" dt="2024-04-24T17:46:37.643" v="1887" actId="20577"/>
          <ac:spMkLst>
            <pc:docMk/>
            <pc:sldMk cId="947563696" sldId="260"/>
            <ac:spMk id="3" creationId="{47001D9E-2DE8-622D-46AE-D044BB6CFBD1}"/>
          </ac:spMkLst>
        </pc:spChg>
        <pc:picChg chg="add mod">
          <ac:chgData name="Tin Vergaš" userId="S::tin.vergas@skole.hr::1b3c9838-9e9d-4254-ac0e-96cc3af937e6" providerId="AD" clId="Web-{B7943801-AE9A-B4B7-D95A-B89A987777BE}" dt="2024-04-24T17:46:30.877" v="1885"/>
          <ac:picMkLst>
            <pc:docMk/>
            <pc:sldMk cId="947563696" sldId="260"/>
            <ac:picMk id="4" creationId="{8DB8268D-5A7B-8680-AB44-269AE6B7FA2D}"/>
          </ac:picMkLst>
        </pc:picChg>
      </pc:sldChg>
      <pc:sldChg chg="addSp delSp modSp new mod ord setBg modClrScheme chgLayout">
        <pc:chgData name="Tin Vergaš" userId="S::tin.vergas@skole.hr::1b3c9838-9e9d-4254-ac0e-96cc3af937e6" providerId="AD" clId="Web-{B7943801-AE9A-B4B7-D95A-B89A987777BE}" dt="2024-04-24T17:47:17.894" v="1895"/>
        <pc:sldMkLst>
          <pc:docMk/>
          <pc:sldMk cId="228107690" sldId="261"/>
        </pc:sldMkLst>
        <pc:spChg chg="mod ord">
          <ac:chgData name="Tin Vergaš" userId="S::tin.vergas@skole.hr::1b3c9838-9e9d-4254-ac0e-96cc3af937e6" providerId="AD" clId="Web-{B7943801-AE9A-B4B7-D95A-B89A987777BE}" dt="2024-04-24T17:47:17.894" v="1895"/>
          <ac:spMkLst>
            <pc:docMk/>
            <pc:sldMk cId="228107690" sldId="261"/>
            <ac:spMk id="2" creationId="{611285B0-E40E-9A03-C516-847665F11F99}"/>
          </ac:spMkLst>
        </pc:spChg>
        <pc:spChg chg="mod ord">
          <ac:chgData name="Tin Vergaš" userId="S::tin.vergas@skole.hr::1b3c9838-9e9d-4254-ac0e-96cc3af937e6" providerId="AD" clId="Web-{B7943801-AE9A-B4B7-D95A-B89A987777BE}" dt="2024-04-24T17:47:17.894" v="1895"/>
          <ac:spMkLst>
            <pc:docMk/>
            <pc:sldMk cId="228107690" sldId="261"/>
            <ac:spMk id="3" creationId="{B0D82981-8727-4532-7D34-9C19C8D06D7A}"/>
          </ac:spMkLst>
        </pc:spChg>
        <pc:spChg chg="add del">
          <ac:chgData name="Tin Vergaš" userId="S::tin.vergas@skole.hr::1b3c9838-9e9d-4254-ac0e-96cc3af937e6" providerId="AD" clId="Web-{B7943801-AE9A-B4B7-D95A-B89A987777BE}" dt="2024-04-24T17:47:17.894" v="1894"/>
          <ac:spMkLst>
            <pc:docMk/>
            <pc:sldMk cId="228107690" sldId="261"/>
            <ac:spMk id="9" creationId="{89220CFE-A3C6-448E-A8C7-CEAED9325576}"/>
          </ac:spMkLst>
        </pc:spChg>
        <pc:spChg chg="add del">
          <ac:chgData name="Tin Vergaš" userId="S::tin.vergas@skole.hr::1b3c9838-9e9d-4254-ac0e-96cc3af937e6" providerId="AD" clId="Web-{B7943801-AE9A-B4B7-D95A-B89A987777BE}" dt="2024-04-24T17:47:17.894" v="1894"/>
          <ac:spMkLst>
            <pc:docMk/>
            <pc:sldMk cId="228107690" sldId="261"/>
            <ac:spMk id="11" creationId="{2E91ED80-632C-4328-8E5C-0CAF33E77C7E}"/>
          </ac:spMkLst>
        </pc:spChg>
        <pc:grpChg chg="add del">
          <ac:chgData name="Tin Vergaš" userId="S::tin.vergas@skole.hr::1b3c9838-9e9d-4254-ac0e-96cc3af937e6" providerId="AD" clId="Web-{B7943801-AE9A-B4B7-D95A-B89A987777BE}" dt="2024-04-24T17:47:17.894" v="1894"/>
          <ac:grpSpMkLst>
            <pc:docMk/>
            <pc:sldMk cId="228107690" sldId="261"/>
            <ac:grpSpMk id="13" creationId="{13A271B6-83F2-4E87-A6AD-450F042D3D0C}"/>
          </ac:grpSpMkLst>
        </pc:grpChg>
        <pc:picChg chg="add mod">
          <ac:chgData name="Tin Vergaš" userId="S::tin.vergas@skole.hr::1b3c9838-9e9d-4254-ac0e-96cc3af937e6" providerId="AD" clId="Web-{B7943801-AE9A-B4B7-D95A-B89A987777BE}" dt="2024-04-24T17:47:17.894" v="1895"/>
          <ac:picMkLst>
            <pc:docMk/>
            <pc:sldMk cId="228107690" sldId="261"/>
            <ac:picMk id="4" creationId="{6DD23E4A-2935-86FA-B448-D061F72F3880}"/>
          </ac:picMkLst>
        </pc:picChg>
      </pc:sldChg>
      <pc:sldChg chg="addSp delSp modSp new mod setBg modClrScheme delDesignElem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726772548" sldId="262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2" creationId="{6FB4931F-C62A-499D-D7D5-E081261749A6}"/>
          </ac:spMkLst>
        </pc:spChg>
        <pc:spChg chg="del mod">
          <ac:chgData name="Tin Vergaš" userId="S::tin.vergas@skole.hr::1b3c9838-9e9d-4254-ac0e-96cc3af937e6" providerId="AD" clId="Web-{B7943801-AE9A-B4B7-D95A-B89A987777BE}" dt="2024-04-24T17:06:35.520" v="597"/>
          <ac:spMkLst>
            <pc:docMk/>
            <pc:sldMk cId="726772548" sldId="262"/>
            <ac:spMk id="3" creationId="{51D9E7F3-39DF-94B6-6F1C-A005596BEA39}"/>
          </ac:spMkLst>
        </pc:spChg>
        <pc:spChg chg="add del mod">
          <ac:chgData name="Tin Vergaš" userId="S::tin.vergas@skole.hr::1b3c9838-9e9d-4254-ac0e-96cc3af937e6" providerId="AD" clId="Web-{B7943801-AE9A-B4B7-D95A-B89A987777BE}" dt="2024-04-24T17:07:48.898" v="603"/>
          <ac:spMkLst>
            <pc:docMk/>
            <pc:sldMk cId="726772548" sldId="262"/>
            <ac:spMk id="6" creationId="{6DFC8D6D-3E73-3467-3B04-1BB764EB77C8}"/>
          </ac:spMkLst>
        </pc:spChg>
        <pc:spChg chg="add del">
          <ac:chgData name="Tin Vergaš" userId="S::tin.vergas@skole.hr::1b3c9838-9e9d-4254-ac0e-96cc3af937e6" providerId="AD" clId="Web-{B7943801-AE9A-B4B7-D95A-B89A987777BE}" dt="2024-04-24T17:06:55.599" v="599"/>
          <ac:spMkLst>
            <pc:docMk/>
            <pc:sldMk cId="726772548" sldId="262"/>
            <ac:spMk id="9" creationId="{D4771268-CB57-404A-9271-370EB28F6090}"/>
          </ac:spMkLst>
        </pc:spChg>
        <pc:spChg chg="add del">
          <ac:chgData name="Tin Vergaš" userId="S::tin.vergas@skole.hr::1b3c9838-9e9d-4254-ac0e-96cc3af937e6" providerId="AD" clId="Web-{B7943801-AE9A-B4B7-D95A-B89A987777BE}" dt="2024-04-24T17:07:51.773" v="604"/>
          <ac:spMkLst>
            <pc:docMk/>
            <pc:sldMk cId="726772548" sldId="262"/>
            <ac:spMk id="11" creationId="{1707FC24-6981-43D9-B525-C7832BA22463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16" creationId="{A4E37431-20F0-4DD6-84A9-ED2B644943A2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18" creationId="{0AE98B72-66C6-4AB4-AF0D-BA830DE86393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20" creationId="{407EAFC6-733F-403D-BB4D-05A3A28742F1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22" creationId="{17A36730-4CB0-4F61-AD11-A44C9765833F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24" creationId="{C69C79E1-F916-4929-A4F3-DE763D4BFA57}"/>
          </ac:spMkLst>
        </pc:spChg>
        <pc:spChg chg="add del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26772548" sldId="262"/>
            <ac:spMk id="26" creationId="{767334AB-16BD-4EC7-8C6B-4B5171600933}"/>
          </ac:spMkLst>
        </pc:spChg>
        <pc:picChg chg="add del mod ord">
          <ac:chgData name="Tin Vergaš" userId="S::tin.vergas@skole.hr::1b3c9838-9e9d-4254-ac0e-96cc3af937e6" providerId="AD" clId="Web-{B7943801-AE9A-B4B7-D95A-B89A987777BE}" dt="2024-04-24T17:07:02.990" v="602"/>
          <ac:picMkLst>
            <pc:docMk/>
            <pc:sldMk cId="726772548" sldId="262"/>
            <ac:picMk id="4" creationId="{057B46B4-D527-129A-D2C0-63978D1F707C}"/>
          </ac:picMkLst>
        </pc:picChg>
        <pc:picChg chg="add mod ord">
          <ac:chgData name="Tin Vergaš" userId="S::tin.vergas@skole.hr::1b3c9838-9e9d-4254-ac0e-96cc3af937e6" providerId="AD" clId="Web-{B7943801-AE9A-B4B7-D95A-B89A987777BE}" dt="2024-04-24T17:45:04.093" v="1869"/>
          <ac:picMkLst>
            <pc:docMk/>
            <pc:sldMk cId="726772548" sldId="262"/>
            <ac:picMk id="7" creationId="{B3A46AC2-515A-6C15-DDBB-9D0B4C48F071}"/>
          </ac:picMkLst>
        </pc:pic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820298662" sldId="263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820298662" sldId="263"/>
            <ac:spMk id="2" creationId="{0A11F55A-1D2E-BA18-CAEB-1099F5C99E0C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820298662" sldId="263"/>
            <ac:spMk id="3" creationId="{6B3212ED-5084-29FF-5823-979ED631FFB7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509386511" sldId="264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509386511" sldId="264"/>
            <ac:spMk id="2" creationId="{4B3745D9-9E52-FFE6-2B01-03340AED7CD0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509386511" sldId="264"/>
            <ac:spMk id="3" creationId="{6D0188F8-4D2F-B820-DACC-2E909FEBDF54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481063975" sldId="265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481063975" sldId="265"/>
            <ac:spMk id="2" creationId="{9EF8FD19-B98A-4724-DEA5-FB7696C9C579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481063975" sldId="265"/>
            <ac:spMk id="3" creationId="{CA1DDD16-89A7-FF41-A63A-01500049E64F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194277999" sldId="266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194277999" sldId="266"/>
            <ac:spMk id="2" creationId="{05FD85DE-548A-D57E-0AE0-45BB4940839C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194277999" sldId="266"/>
            <ac:spMk id="3" creationId="{8C47A339-28A0-F430-409C-AE167DF8DB62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2766578547" sldId="267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2766578547" sldId="267"/>
            <ac:spMk id="2" creationId="{2C82EB0A-FCD9-524D-7A13-7745D3A3FC03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2766578547" sldId="267"/>
            <ac:spMk id="3" creationId="{4E0A9ACA-60F7-3312-9388-3D2F8F6C6483}"/>
          </ac:spMkLst>
        </pc:spChg>
      </pc:sldChg>
      <pc:sldChg chg="addSp delSp modSp new del">
        <pc:chgData name="Tin Vergaš" userId="S::tin.vergas@skole.hr::1b3c9838-9e9d-4254-ac0e-96cc3af937e6" providerId="AD" clId="Web-{B7943801-AE9A-B4B7-D95A-B89A987777BE}" dt="2024-04-24T17:29:32.283" v="1625"/>
        <pc:sldMkLst>
          <pc:docMk/>
          <pc:sldMk cId="3387573885" sldId="267"/>
        </pc:sldMkLst>
        <pc:spChg chg="mod">
          <ac:chgData name="Tin Vergaš" userId="S::tin.vergas@skole.hr::1b3c9838-9e9d-4254-ac0e-96cc3af937e6" providerId="AD" clId="Web-{B7943801-AE9A-B4B7-D95A-B89A987777BE}" dt="2024-04-24T17:29:26.001" v="1624" actId="20577"/>
          <ac:spMkLst>
            <pc:docMk/>
            <pc:sldMk cId="3387573885" sldId="267"/>
            <ac:spMk id="2" creationId="{C4CCE1AE-945C-0926-EFD8-1632E0B38033}"/>
          </ac:spMkLst>
        </pc:spChg>
        <pc:spChg chg="add del mod">
          <ac:chgData name="Tin Vergaš" userId="S::tin.vergas@skole.hr::1b3c9838-9e9d-4254-ac0e-96cc3af937e6" providerId="AD" clId="Web-{B7943801-AE9A-B4B7-D95A-B89A987777BE}" dt="2024-04-24T17:29:13.688" v="1616"/>
          <ac:spMkLst>
            <pc:docMk/>
            <pc:sldMk cId="3387573885" sldId="267"/>
            <ac:spMk id="4" creationId="{59CE8593-EA4A-44AF-32D7-D238493719B4}"/>
          </ac:spMkLst>
        </pc:spChg>
        <pc:spChg chg="add del mod">
          <ac:chgData name="Tin Vergaš" userId="S::tin.vergas@skole.hr::1b3c9838-9e9d-4254-ac0e-96cc3af937e6" providerId="AD" clId="Web-{B7943801-AE9A-B4B7-D95A-B89A987777BE}" dt="2024-04-24T17:29:23.610" v="1623"/>
          <ac:spMkLst>
            <pc:docMk/>
            <pc:sldMk cId="3387573885" sldId="267"/>
            <ac:spMk id="5" creationId="{9FD88D71-3BE0-0DE5-86BD-7DF2094E5F50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869490645" sldId="268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869490645" sldId="268"/>
            <ac:spMk id="2" creationId="{C1D89A07-8E2C-25F8-326A-49FF409B7AE0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869490645" sldId="268"/>
            <ac:spMk id="3" creationId="{AB0BAEC1-6252-499F-6878-84E5D6CE7ED9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3083159869" sldId="269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083159869" sldId="269"/>
            <ac:spMk id="2" creationId="{7DB7FD54-C761-3B12-A870-4372889D3E07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3083159869" sldId="269"/>
            <ac:spMk id="3" creationId="{0ECCA110-847A-3D82-C02D-124728BAA1E9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78780478" sldId="270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8780478" sldId="270"/>
            <ac:spMk id="2" creationId="{8EC80FC8-0233-86E4-EA73-1D72C0BD40A2}"/>
          </ac:spMkLst>
        </pc:spChg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78780478" sldId="270"/>
            <ac:spMk id="3" creationId="{FFB90E25-88B1-FDF3-F598-144C14FA97F4}"/>
          </ac:spMkLst>
        </pc:spChg>
      </pc:sldChg>
      <pc:sldChg chg="modSp new del">
        <pc:chgData name="Tin Vergaš" userId="S::tin.vergas@skole.hr::1b3c9838-9e9d-4254-ac0e-96cc3af937e6" providerId="AD" clId="Web-{B7943801-AE9A-B4B7-D95A-B89A987777BE}" dt="2024-04-24T17:44:14.623" v="1863"/>
        <pc:sldMkLst>
          <pc:docMk/>
          <pc:sldMk cId="1146629573" sldId="271"/>
        </pc:sldMkLst>
        <pc:spChg chg="mod">
          <ac:chgData name="Tin Vergaš" userId="S::tin.vergas@skole.hr::1b3c9838-9e9d-4254-ac0e-96cc3af937e6" providerId="AD" clId="Web-{B7943801-AE9A-B4B7-D95A-B89A987777BE}" dt="2024-04-24T17:44:12.295" v="1862" actId="20577"/>
          <ac:spMkLst>
            <pc:docMk/>
            <pc:sldMk cId="1146629573" sldId="271"/>
            <ac:spMk id="3" creationId="{97F4EFED-2554-8673-8BFF-06B1167DEF29}"/>
          </ac:spMkLst>
        </pc:spChg>
      </pc:sldChg>
      <pc:sldChg chg="modSp new mod modClrScheme chgLayout">
        <pc:chgData name="Tin Vergaš" userId="S::tin.vergas@skole.hr::1b3c9838-9e9d-4254-ac0e-96cc3af937e6" providerId="AD" clId="Web-{B7943801-AE9A-B4B7-D95A-B89A987777BE}" dt="2024-04-24T17:45:04.093" v="1869"/>
        <pc:sldMkLst>
          <pc:docMk/>
          <pc:sldMk cId="4293019799" sldId="271"/>
        </pc:sldMkLst>
        <pc:spChg chg="mod ord">
          <ac:chgData name="Tin Vergaš" userId="S::tin.vergas@skole.hr::1b3c9838-9e9d-4254-ac0e-96cc3af937e6" providerId="AD" clId="Web-{B7943801-AE9A-B4B7-D95A-B89A987777BE}" dt="2024-04-24T17:45:04.093" v="1869"/>
          <ac:spMkLst>
            <pc:docMk/>
            <pc:sldMk cId="4293019799" sldId="271"/>
            <ac:spMk id="2" creationId="{60A2ECF8-6308-42D1-52D7-402BDFC40CE8}"/>
          </ac:spMkLst>
        </pc:spChg>
      </pc:sldChg>
      <pc:sldMasterChg chg="del delSldLayout">
        <pc:chgData name="Tin Vergaš" userId="S::tin.vergas@skole.hr::1b3c9838-9e9d-4254-ac0e-96cc3af937e6" providerId="AD" clId="Web-{B7943801-AE9A-B4B7-D95A-B89A987777BE}" dt="2024-04-24T17:45:04.093" v="1869"/>
        <pc:sldMasterMkLst>
          <pc:docMk/>
          <pc:sldMasterMk cId="2460954070" sldId="2147483660"/>
        </pc:sldMasterMkLst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Tin Vergaš" userId="S::tin.vergas@skole.hr::1b3c9838-9e9d-4254-ac0e-96cc3af937e6" providerId="AD" clId="Web-{B7943801-AE9A-B4B7-D95A-B89A987777BE}" dt="2024-04-24T17:45:04.093" v="1869"/>
        <pc:sldMasterMkLst>
          <pc:docMk/>
          <pc:sldMasterMk cId="3339400425" sldId="2147483672"/>
        </pc:sldMasterMkLst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092325282" sldId="2147483673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136513489" sldId="2147483674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251291212" sldId="2147483675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326329255" sldId="2147483676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366134297" sldId="2147483677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4101730713" sldId="2147483678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552028124" sldId="2147483679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009330875" sldId="2147483680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870212870" sldId="2147483681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651370914" sldId="2147483682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695222226" sldId="2147483683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1558638974" sldId="2147483684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124314898" sldId="2147483685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1312248903" sldId="2147483686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249736477" sldId="2147483687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2392654090" sldId="2147483688"/>
          </pc:sldLayoutMkLst>
        </pc:sldLayoutChg>
        <pc:sldLayoutChg chg="add mod replId">
          <pc:chgData name="Tin Vergaš" userId="S::tin.vergas@skole.hr::1b3c9838-9e9d-4254-ac0e-96cc3af937e6" providerId="AD" clId="Web-{B7943801-AE9A-B4B7-D95A-B89A987777BE}" dt="2024-04-24T17:45:04.093" v="1869"/>
          <pc:sldLayoutMkLst>
            <pc:docMk/>
            <pc:sldMasterMk cId="3339400425" sldId="2147483672"/>
            <pc:sldLayoutMk cId="3316565653" sldId="2147483689"/>
          </pc:sldLayoutMkLst>
        </pc:sldLayoutChg>
      </pc:sldMasterChg>
    </pc:docChg>
  </pc:docChgLst>
  <pc:docChgLst>
    <pc:chgData name="Tin Vergaš" userId="S::tin.vergas@skole.hr::1b3c9838-9e9d-4254-ac0e-96cc3af937e6" providerId="AD" clId="Web-{AB9D18A8-297B-95C9-E84E-875DE88CB40E}"/>
    <pc:docChg chg="modSld addMainMaster delMainMaster">
      <pc:chgData name="Tin Vergaš" userId="S::tin.vergas@skole.hr::1b3c9838-9e9d-4254-ac0e-96cc3af937e6" providerId="AD" clId="Web-{AB9D18A8-297B-95C9-E84E-875DE88CB40E}" dt="2024-04-24T18:03:35.010" v="245"/>
      <pc:docMkLst>
        <pc:docMk/>
      </pc:docMkLst>
      <pc:sldChg chg="modSp mod modClrScheme chgLayout">
        <pc:chgData name="Tin Vergaš" userId="S::tin.vergas@skole.hr::1b3c9838-9e9d-4254-ac0e-96cc3af937e6" providerId="AD" clId="Web-{AB9D18A8-297B-95C9-E84E-875DE88CB40E}" dt="2024-04-24T17:51:17.644" v="10"/>
        <pc:sldMkLst>
          <pc:docMk/>
          <pc:sldMk cId="109857222" sldId="256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109857222" sldId="256"/>
            <ac:spMk id="3" creationId="{00000000-0000-0000-0000-000000000000}"/>
          </ac:spMkLst>
        </pc:spChg>
      </pc:sldChg>
      <pc:sldChg chg="modSp mod modClrScheme chgLayout">
        <pc:chgData name="Tin Vergaš" userId="S::tin.vergas@skole.hr::1b3c9838-9e9d-4254-ac0e-96cc3af937e6" providerId="AD" clId="Web-{AB9D18A8-297B-95C9-E84E-875DE88CB40E}" dt="2024-04-24T18:00:42.373" v="214" actId="20577"/>
        <pc:sldMkLst>
          <pc:docMk/>
          <pc:sldMk cId="417894548" sldId="257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417894548" sldId="257"/>
            <ac:spMk id="2" creationId="{9A16D60C-557F-2BC8-DB6A-0D9848A569F0}"/>
          </ac:spMkLst>
        </pc:spChg>
        <pc:spChg chg="mod ord">
          <ac:chgData name="Tin Vergaš" userId="S::tin.vergas@skole.hr::1b3c9838-9e9d-4254-ac0e-96cc3af937e6" providerId="AD" clId="Web-{AB9D18A8-297B-95C9-E84E-875DE88CB40E}" dt="2024-04-24T18:00:42.373" v="214" actId="20577"/>
          <ac:spMkLst>
            <pc:docMk/>
            <pc:sldMk cId="417894548" sldId="257"/>
            <ac:spMk id="3" creationId="{162433FE-3D49-95BC-18D6-72FAEEE1FA62}"/>
          </ac:spMkLst>
        </pc:spChg>
        <pc:picChg chg="mod">
          <ac:chgData name="Tin Vergaš" userId="S::tin.vergas@skole.hr::1b3c9838-9e9d-4254-ac0e-96cc3af937e6" providerId="AD" clId="Web-{AB9D18A8-297B-95C9-E84E-875DE88CB40E}" dt="2024-04-24T17:52:12.914" v="17" actId="1076"/>
          <ac:picMkLst>
            <pc:docMk/>
            <pc:sldMk cId="417894548" sldId="257"/>
            <ac:picMk id="4" creationId="{8F9C2B80-F188-4C53-8784-23C5886DF940}"/>
          </ac:picMkLst>
        </pc:picChg>
      </pc:sldChg>
      <pc:sldChg chg="addSp delSp modSp mod modClrScheme chgLayout">
        <pc:chgData name="Tin Vergaš" userId="S::tin.vergas@skole.hr::1b3c9838-9e9d-4254-ac0e-96cc3af937e6" providerId="AD" clId="Web-{AB9D18A8-297B-95C9-E84E-875DE88CB40E}" dt="2024-04-24T17:54:55.129" v="68"/>
        <pc:sldMkLst>
          <pc:docMk/>
          <pc:sldMk cId="3081581444" sldId="258"/>
        </pc:sldMkLst>
        <pc:spChg chg="mod ord">
          <ac:chgData name="Tin Vergaš" userId="S::tin.vergas@skole.hr::1b3c9838-9e9d-4254-ac0e-96cc3af937e6" providerId="AD" clId="Web-{AB9D18A8-297B-95C9-E84E-875DE88CB40E}" dt="2024-04-24T17:51:37.224" v="11" actId="1076"/>
          <ac:spMkLst>
            <pc:docMk/>
            <pc:sldMk cId="3081581444" sldId="258"/>
            <ac:spMk id="2" creationId="{A70FA01D-9BA1-951A-DA98-5D622B35E6E5}"/>
          </ac:spMkLst>
        </pc:spChg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3081581444" sldId="258"/>
            <ac:spMk id="3" creationId="{18855B74-72ED-5595-C080-5DC0136BC3F2}"/>
          </ac:spMkLst>
        </pc:spChg>
        <pc:spChg chg="add del mod">
          <ac:chgData name="Tin Vergaš" userId="S::tin.vergas@skole.hr::1b3c9838-9e9d-4254-ac0e-96cc3af937e6" providerId="AD" clId="Web-{AB9D18A8-297B-95C9-E84E-875DE88CB40E}" dt="2024-04-24T17:51:43.053" v="12" actId="1076"/>
          <ac:spMkLst>
            <pc:docMk/>
            <pc:sldMk cId="3081581444" sldId="258"/>
            <ac:spMk id="4" creationId="{CF7C4694-6EF8-AE50-34F5-F473E96ED53C}"/>
          </ac:spMkLst>
        </pc:spChg>
        <pc:graphicFrameChg chg="add del">
          <ac:chgData name="Tin Vergaš" userId="S::tin.vergas@skole.hr::1b3c9838-9e9d-4254-ac0e-96cc3af937e6" providerId="AD" clId="Web-{AB9D18A8-297B-95C9-E84E-875DE88CB40E}" dt="2024-04-24T17:50:41.001" v="4"/>
          <ac:graphicFrameMkLst>
            <pc:docMk/>
            <pc:sldMk cId="3081581444" sldId="258"/>
            <ac:graphicFrameMk id="7" creationId="{03CC9017-EF88-289A-FC7C-FB49D326C6BE}"/>
          </ac:graphicFrameMkLst>
        </pc:graphicFrameChg>
        <pc:picChg chg="add del mod">
          <ac:chgData name="Tin Vergaš" userId="S::tin.vergas@skole.hr::1b3c9838-9e9d-4254-ac0e-96cc3af937e6" providerId="AD" clId="Web-{AB9D18A8-297B-95C9-E84E-875DE88CB40E}" dt="2024-04-24T17:50:41.798" v="5"/>
          <ac:picMkLst>
            <pc:docMk/>
            <pc:sldMk cId="3081581444" sldId="258"/>
            <ac:picMk id="5" creationId="{E22EDEB4-B64E-193F-DC90-491BFCAD50D5}"/>
          </ac:picMkLst>
        </pc:picChg>
        <pc:picChg chg="add del mod">
          <ac:chgData name="Tin Vergaš" userId="S::tin.vergas@skole.hr::1b3c9838-9e9d-4254-ac0e-96cc3af937e6" providerId="AD" clId="Web-{AB9D18A8-297B-95C9-E84E-875DE88CB40E}" dt="2024-04-24T17:54:55.129" v="68"/>
          <ac:picMkLst>
            <pc:docMk/>
            <pc:sldMk cId="3081581444" sldId="258"/>
            <ac:picMk id="10" creationId="{0F09942B-B9DF-54F2-CE1B-0E6EA957259D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8:00:49.654" v="216" actId="20577"/>
        <pc:sldMkLst>
          <pc:docMk/>
          <pc:sldMk cId="3518313652" sldId="259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3518313652" sldId="259"/>
            <ac:spMk id="2" creationId="{88F2AF00-FAE3-30CA-8C26-67E95E23C9D0}"/>
          </ac:spMkLst>
        </pc:spChg>
        <pc:spChg chg="mod ord">
          <ac:chgData name="Tin Vergaš" userId="S::tin.vergas@skole.hr::1b3c9838-9e9d-4254-ac0e-96cc3af937e6" providerId="AD" clId="Web-{AB9D18A8-297B-95C9-E84E-875DE88CB40E}" dt="2024-04-24T18:00:49.654" v="216" actId="20577"/>
          <ac:spMkLst>
            <pc:docMk/>
            <pc:sldMk cId="3518313652" sldId="259"/>
            <ac:spMk id="3" creationId="{F469F92F-CD52-0D72-D9B3-77F787041BE9}"/>
          </ac:spMkLst>
        </pc:spChg>
        <pc:picChg chg="mod">
          <ac:chgData name="Tin Vergaš" userId="S::tin.vergas@skole.hr::1b3c9838-9e9d-4254-ac0e-96cc3af937e6" providerId="AD" clId="Web-{AB9D18A8-297B-95C9-E84E-875DE88CB40E}" dt="2024-04-24T17:53:25.529" v="38" actId="1076"/>
          <ac:picMkLst>
            <pc:docMk/>
            <pc:sldMk cId="3518313652" sldId="259"/>
            <ac:picMk id="4" creationId="{262061CE-5A86-B3E0-D2C5-DA071669345D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8:01:05.233" v="218" actId="20577"/>
        <pc:sldMkLst>
          <pc:docMk/>
          <pc:sldMk cId="947563696" sldId="260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947563696" sldId="260"/>
            <ac:spMk id="2" creationId="{79AA8B94-043D-AD1C-8066-801333FEB38D}"/>
          </ac:spMkLst>
        </pc:spChg>
        <pc:spChg chg="mod ord">
          <ac:chgData name="Tin Vergaš" userId="S::tin.vergas@skole.hr::1b3c9838-9e9d-4254-ac0e-96cc3af937e6" providerId="AD" clId="Web-{AB9D18A8-297B-95C9-E84E-875DE88CB40E}" dt="2024-04-24T18:01:05.233" v="218" actId="20577"/>
          <ac:spMkLst>
            <pc:docMk/>
            <pc:sldMk cId="947563696" sldId="260"/>
            <ac:spMk id="3" creationId="{47001D9E-2DE8-622D-46AE-D044BB6CFBD1}"/>
          </ac:spMkLst>
        </pc:spChg>
        <pc:picChg chg="mod">
          <ac:chgData name="Tin Vergaš" userId="S::tin.vergas@skole.hr::1b3c9838-9e9d-4254-ac0e-96cc3af937e6" providerId="AD" clId="Web-{AB9D18A8-297B-95C9-E84E-875DE88CB40E}" dt="2024-04-24T17:52:40.572" v="24" actId="1076"/>
          <ac:picMkLst>
            <pc:docMk/>
            <pc:sldMk cId="947563696" sldId="260"/>
            <ac:picMk id="4" creationId="{8DB8268D-5A7B-8680-AB44-269AE6B7FA2D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7:54:40.191" v="66" actId="1076"/>
        <pc:sldMkLst>
          <pc:docMk/>
          <pc:sldMk cId="228107690" sldId="261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228107690" sldId="261"/>
            <ac:spMk id="2" creationId="{611285B0-E40E-9A03-C516-847665F11F99}"/>
          </ac:spMkLst>
        </pc:spChg>
        <pc:spChg chg="mod ord">
          <ac:chgData name="Tin Vergaš" userId="S::tin.vergas@skole.hr::1b3c9838-9e9d-4254-ac0e-96cc3af937e6" providerId="AD" clId="Web-{AB9D18A8-297B-95C9-E84E-875DE88CB40E}" dt="2024-04-24T17:54:29.565" v="59" actId="1076"/>
          <ac:spMkLst>
            <pc:docMk/>
            <pc:sldMk cId="228107690" sldId="261"/>
            <ac:spMk id="3" creationId="{B0D82981-8727-4532-7D34-9C19C8D06D7A}"/>
          </ac:spMkLst>
        </pc:spChg>
        <pc:picChg chg="mod">
          <ac:chgData name="Tin Vergaš" userId="S::tin.vergas@skole.hr::1b3c9838-9e9d-4254-ac0e-96cc3af937e6" providerId="AD" clId="Web-{AB9D18A8-297B-95C9-E84E-875DE88CB40E}" dt="2024-04-24T17:54:40.191" v="66" actId="1076"/>
          <ac:picMkLst>
            <pc:docMk/>
            <pc:sldMk cId="228107690" sldId="261"/>
            <ac:picMk id="4" creationId="{6DD23E4A-2935-86FA-B448-D061F72F3880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8:02:05.535" v="233" actId="14100"/>
        <pc:sldMkLst>
          <pc:docMk/>
          <pc:sldMk cId="726772548" sldId="262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726772548" sldId="262"/>
            <ac:spMk id="2" creationId="{6FB4931F-C62A-499D-D7D5-E081261749A6}"/>
          </ac:spMkLst>
        </pc:spChg>
        <pc:picChg chg="mod ord">
          <ac:chgData name="Tin Vergaš" userId="S::tin.vergas@skole.hr::1b3c9838-9e9d-4254-ac0e-96cc3af937e6" providerId="AD" clId="Web-{AB9D18A8-297B-95C9-E84E-875DE88CB40E}" dt="2024-04-24T18:02:05.535" v="233" actId="14100"/>
          <ac:picMkLst>
            <pc:docMk/>
            <pc:sldMk cId="726772548" sldId="262"/>
            <ac:picMk id="7" creationId="{B3A46AC2-515A-6C15-DDBB-9D0B4C48F071}"/>
          </ac:picMkLst>
        </pc:picChg>
      </pc:sldChg>
      <pc:sldChg chg="addSp modSp mod setBg modClrScheme chgLayout">
        <pc:chgData name="Tin Vergaš" userId="S::tin.vergas@skole.hr::1b3c9838-9e9d-4254-ac0e-96cc3af937e6" providerId="AD" clId="Web-{AB9D18A8-297B-95C9-E84E-875DE88CB40E}" dt="2024-04-24T18:01:19.266" v="220" actId="20577"/>
        <pc:sldMkLst>
          <pc:docMk/>
          <pc:sldMk cId="3820298662" sldId="263"/>
        </pc:sldMkLst>
        <pc:spChg chg="mod ord">
          <ac:chgData name="Tin Vergaš" userId="S::tin.vergas@skole.hr::1b3c9838-9e9d-4254-ac0e-96cc3af937e6" providerId="AD" clId="Web-{AB9D18A8-297B-95C9-E84E-875DE88CB40E}" dt="2024-04-24T17:55:05.270" v="70"/>
          <ac:spMkLst>
            <pc:docMk/>
            <pc:sldMk cId="3820298662" sldId="263"/>
            <ac:spMk id="2" creationId="{0A11F55A-1D2E-BA18-CAEB-1099F5C99E0C}"/>
          </ac:spMkLst>
        </pc:spChg>
        <pc:spChg chg="mod ord">
          <ac:chgData name="Tin Vergaš" userId="S::tin.vergas@skole.hr::1b3c9838-9e9d-4254-ac0e-96cc3af937e6" providerId="AD" clId="Web-{AB9D18A8-297B-95C9-E84E-875DE88CB40E}" dt="2024-04-24T18:01:19.266" v="220" actId="20577"/>
          <ac:spMkLst>
            <pc:docMk/>
            <pc:sldMk cId="3820298662" sldId="263"/>
            <ac:spMk id="3" creationId="{6B3212ED-5084-29FF-5823-979ED631FFB7}"/>
          </ac:spMkLst>
        </pc:spChg>
        <pc:picChg chg="add mod">
          <ac:chgData name="Tin Vergaš" userId="S::tin.vergas@skole.hr::1b3c9838-9e9d-4254-ac0e-96cc3af937e6" providerId="AD" clId="Web-{AB9D18A8-297B-95C9-E84E-875DE88CB40E}" dt="2024-04-24T17:55:05.270" v="70"/>
          <ac:picMkLst>
            <pc:docMk/>
            <pc:sldMk cId="3820298662" sldId="263"/>
            <ac:picMk id="4" creationId="{81416CDE-2D6F-2F9C-3AAF-A973DACDFD28}"/>
          </ac:picMkLst>
        </pc:picChg>
      </pc:sldChg>
      <pc:sldChg chg="addSp delSp modSp mod setBg modClrScheme setClrOvrMap chgLayout">
        <pc:chgData name="Tin Vergaš" userId="S::tin.vergas@skole.hr::1b3c9838-9e9d-4254-ac0e-96cc3af937e6" providerId="AD" clId="Web-{AB9D18A8-297B-95C9-E84E-875DE88CB40E}" dt="2024-04-24T17:59:59.932" v="200" actId="20577"/>
        <pc:sldMkLst>
          <pc:docMk/>
          <pc:sldMk cId="3509386511" sldId="264"/>
        </pc:sldMkLst>
        <pc:spChg chg="mod ord">
          <ac:chgData name="Tin Vergaš" userId="S::tin.vergas@skole.hr::1b3c9838-9e9d-4254-ac0e-96cc3af937e6" providerId="AD" clId="Web-{AB9D18A8-297B-95C9-E84E-875DE88CB40E}" dt="2024-04-24T17:55:38.445" v="74"/>
          <ac:spMkLst>
            <pc:docMk/>
            <pc:sldMk cId="3509386511" sldId="264"/>
            <ac:spMk id="2" creationId="{4B3745D9-9E52-FFE6-2B01-03340AED7CD0}"/>
          </ac:spMkLst>
        </pc:spChg>
        <pc:spChg chg="mod ord">
          <ac:chgData name="Tin Vergaš" userId="S::tin.vergas@skole.hr::1b3c9838-9e9d-4254-ac0e-96cc3af937e6" providerId="AD" clId="Web-{AB9D18A8-297B-95C9-E84E-875DE88CB40E}" dt="2024-04-24T17:59:59.932" v="200" actId="20577"/>
          <ac:spMkLst>
            <pc:docMk/>
            <pc:sldMk cId="3509386511" sldId="264"/>
            <ac:spMk id="3" creationId="{6D0188F8-4D2F-B820-DACC-2E909FEBDF54}"/>
          </ac:spMkLst>
        </pc:spChg>
        <pc:spChg chg="add">
          <ac:chgData name="Tin Vergaš" userId="S::tin.vergas@skole.hr::1b3c9838-9e9d-4254-ac0e-96cc3af937e6" providerId="AD" clId="Web-{AB9D18A8-297B-95C9-E84E-875DE88CB40E}" dt="2024-04-24T17:55:38.445" v="74"/>
          <ac:spMkLst>
            <pc:docMk/>
            <pc:sldMk cId="3509386511" sldId="264"/>
            <ac:spMk id="10" creationId="{A5BA3AE5-0FB8-4948-A421-5CEE1A5E8A61}"/>
          </ac:spMkLst>
        </pc:spChg>
        <pc:spChg chg="add">
          <ac:chgData name="Tin Vergaš" userId="S::tin.vergas@skole.hr::1b3c9838-9e9d-4254-ac0e-96cc3af937e6" providerId="AD" clId="Web-{AB9D18A8-297B-95C9-E84E-875DE88CB40E}" dt="2024-04-24T17:55:38.445" v="74"/>
          <ac:spMkLst>
            <pc:docMk/>
            <pc:sldMk cId="3509386511" sldId="264"/>
            <ac:spMk id="12" creationId="{615FFFBF-F0D2-4BB8-BB9E-3ADC47E3B69A}"/>
          </ac:spMkLst>
        </pc:spChg>
        <pc:spChg chg="add">
          <ac:chgData name="Tin Vergaš" userId="S::tin.vergas@skole.hr::1b3c9838-9e9d-4254-ac0e-96cc3af937e6" providerId="AD" clId="Web-{AB9D18A8-297B-95C9-E84E-875DE88CB40E}" dt="2024-04-24T17:55:38.445" v="74"/>
          <ac:spMkLst>
            <pc:docMk/>
            <pc:sldMk cId="3509386511" sldId="264"/>
            <ac:spMk id="14" creationId="{FD056B7E-FBD7-4858-966D-9C4DEDA7EF3C}"/>
          </ac:spMkLst>
        </pc:spChg>
        <pc:picChg chg="add del mod">
          <ac:chgData name="Tin Vergaš" userId="S::tin.vergas@skole.hr::1b3c9838-9e9d-4254-ac0e-96cc3af937e6" providerId="AD" clId="Web-{AB9D18A8-297B-95C9-E84E-875DE88CB40E}" dt="2024-04-24T17:55:19.225" v="72"/>
          <ac:picMkLst>
            <pc:docMk/>
            <pc:sldMk cId="3509386511" sldId="264"/>
            <ac:picMk id="4" creationId="{27C09DB8-7FDD-DC48-7CE4-95974660F7E1}"/>
          </ac:picMkLst>
        </pc:picChg>
        <pc:picChg chg="add mod">
          <ac:chgData name="Tin Vergaš" userId="S::tin.vergas@skole.hr::1b3c9838-9e9d-4254-ac0e-96cc3af937e6" providerId="AD" clId="Web-{AB9D18A8-297B-95C9-E84E-875DE88CB40E}" dt="2024-04-24T17:55:38.445" v="74"/>
          <ac:picMkLst>
            <pc:docMk/>
            <pc:sldMk cId="3509386511" sldId="264"/>
            <ac:picMk id="5" creationId="{4032BC8C-6935-93A5-4FCD-756A8C291889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8:01:30.204" v="222" actId="20577"/>
        <pc:sldMkLst>
          <pc:docMk/>
          <pc:sldMk cId="3481063975" sldId="265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3481063975" sldId="265"/>
            <ac:spMk id="2" creationId="{9EF8FD19-B98A-4724-DEA5-FB7696C9C579}"/>
          </ac:spMkLst>
        </pc:spChg>
        <pc:spChg chg="mod ord">
          <ac:chgData name="Tin Vergaš" userId="S::tin.vergas@skole.hr::1b3c9838-9e9d-4254-ac0e-96cc3af937e6" providerId="AD" clId="Web-{AB9D18A8-297B-95C9-E84E-875DE88CB40E}" dt="2024-04-24T18:01:30.204" v="222" actId="20577"/>
          <ac:spMkLst>
            <pc:docMk/>
            <pc:sldMk cId="3481063975" sldId="265"/>
            <ac:spMk id="3" creationId="{CA1DDD16-89A7-FF41-A63A-01500049E64F}"/>
          </ac:spMkLst>
        </pc:spChg>
      </pc:sldChg>
      <pc:sldChg chg="addSp modSp mod setBg modClrScheme chgLayout">
        <pc:chgData name="Tin Vergaš" userId="S::tin.vergas@skole.hr::1b3c9838-9e9d-4254-ac0e-96cc3af937e6" providerId="AD" clId="Web-{AB9D18A8-297B-95C9-E84E-875DE88CB40E}" dt="2024-04-24T17:58:48.646" v="178" actId="20577"/>
        <pc:sldMkLst>
          <pc:docMk/>
          <pc:sldMk cId="3194277999" sldId="266"/>
        </pc:sldMkLst>
        <pc:spChg chg="mod ord">
          <ac:chgData name="Tin Vergaš" userId="S::tin.vergas@skole.hr::1b3c9838-9e9d-4254-ac0e-96cc3af937e6" providerId="AD" clId="Web-{AB9D18A8-297B-95C9-E84E-875DE88CB40E}" dt="2024-04-24T17:57:45.438" v="114"/>
          <ac:spMkLst>
            <pc:docMk/>
            <pc:sldMk cId="3194277999" sldId="266"/>
            <ac:spMk id="2" creationId="{05FD85DE-548A-D57E-0AE0-45BB4940839C}"/>
          </ac:spMkLst>
        </pc:spChg>
        <pc:spChg chg="mod ord">
          <ac:chgData name="Tin Vergaš" userId="S::tin.vergas@skole.hr::1b3c9838-9e9d-4254-ac0e-96cc3af937e6" providerId="AD" clId="Web-{AB9D18A8-297B-95C9-E84E-875DE88CB40E}" dt="2024-04-24T17:58:48.646" v="178" actId="20577"/>
          <ac:spMkLst>
            <pc:docMk/>
            <pc:sldMk cId="3194277999" sldId="266"/>
            <ac:spMk id="3" creationId="{8C47A339-28A0-F430-409C-AE167DF8DB62}"/>
          </ac:spMkLst>
        </pc:spChg>
        <pc:picChg chg="add mod">
          <ac:chgData name="Tin Vergaš" userId="S::tin.vergas@skole.hr::1b3c9838-9e9d-4254-ac0e-96cc3af937e6" providerId="AD" clId="Web-{AB9D18A8-297B-95C9-E84E-875DE88CB40E}" dt="2024-04-24T17:57:45.438" v="114"/>
          <ac:picMkLst>
            <pc:docMk/>
            <pc:sldMk cId="3194277999" sldId="266"/>
            <ac:picMk id="4" creationId="{54CEB33B-7525-672B-7025-347CB92AA7A2}"/>
          </ac:picMkLst>
        </pc:picChg>
      </pc:sldChg>
      <pc:sldChg chg="modSp mod modClrScheme chgLayout">
        <pc:chgData name="Tin Vergaš" userId="S::tin.vergas@skole.hr::1b3c9838-9e9d-4254-ac0e-96cc3af937e6" providerId="AD" clId="Web-{AB9D18A8-297B-95C9-E84E-875DE88CB40E}" dt="2024-04-24T18:01:44.908" v="226" actId="20577"/>
        <pc:sldMkLst>
          <pc:docMk/>
          <pc:sldMk cId="2766578547" sldId="267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2766578547" sldId="267"/>
            <ac:spMk id="2" creationId="{2C82EB0A-FCD9-524D-7A13-7745D3A3FC03}"/>
          </ac:spMkLst>
        </pc:spChg>
        <pc:spChg chg="mod ord">
          <ac:chgData name="Tin Vergaš" userId="S::tin.vergas@skole.hr::1b3c9838-9e9d-4254-ac0e-96cc3af937e6" providerId="AD" clId="Web-{AB9D18A8-297B-95C9-E84E-875DE88CB40E}" dt="2024-04-24T18:01:44.908" v="226" actId="20577"/>
          <ac:spMkLst>
            <pc:docMk/>
            <pc:sldMk cId="2766578547" sldId="267"/>
            <ac:spMk id="3" creationId="{4E0A9ACA-60F7-3312-9388-3D2F8F6C6483}"/>
          </ac:spMkLst>
        </pc:spChg>
      </pc:sldChg>
      <pc:sldChg chg="modSp mod modClrScheme chgLayout">
        <pc:chgData name="Tin Vergaš" userId="S::tin.vergas@skole.hr::1b3c9838-9e9d-4254-ac0e-96cc3af937e6" providerId="AD" clId="Web-{AB9D18A8-297B-95C9-E84E-875DE88CB40E}" dt="2024-04-24T18:01:35.876" v="224" actId="20577"/>
        <pc:sldMkLst>
          <pc:docMk/>
          <pc:sldMk cId="869490645" sldId="268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869490645" sldId="268"/>
            <ac:spMk id="2" creationId="{C1D89A07-8E2C-25F8-326A-49FF409B7AE0}"/>
          </ac:spMkLst>
        </pc:spChg>
        <pc:spChg chg="mod ord">
          <ac:chgData name="Tin Vergaš" userId="S::tin.vergas@skole.hr::1b3c9838-9e9d-4254-ac0e-96cc3af937e6" providerId="AD" clId="Web-{AB9D18A8-297B-95C9-E84E-875DE88CB40E}" dt="2024-04-24T18:01:35.876" v="224" actId="20577"/>
          <ac:spMkLst>
            <pc:docMk/>
            <pc:sldMk cId="869490645" sldId="268"/>
            <ac:spMk id="3" creationId="{AB0BAEC1-6252-499F-6878-84E5D6CE7ED9}"/>
          </ac:spMkLst>
        </pc:spChg>
      </pc:sldChg>
      <pc:sldChg chg="modSp mod modClrScheme chgLayout">
        <pc:chgData name="Tin Vergaš" userId="S::tin.vergas@skole.hr::1b3c9838-9e9d-4254-ac0e-96cc3af937e6" providerId="AD" clId="Web-{AB9D18A8-297B-95C9-E84E-875DE88CB40E}" dt="2024-04-24T17:59:31.352" v="193" actId="14100"/>
        <pc:sldMkLst>
          <pc:docMk/>
          <pc:sldMk cId="3083159869" sldId="269"/>
        </pc:sldMkLst>
        <pc:spChg chg="mod ord">
          <ac:chgData name="Tin Vergaš" userId="S::tin.vergas@skole.hr::1b3c9838-9e9d-4254-ac0e-96cc3af937e6" providerId="AD" clId="Web-{AB9D18A8-297B-95C9-E84E-875DE88CB40E}" dt="2024-04-24T17:51:17.644" v="10"/>
          <ac:spMkLst>
            <pc:docMk/>
            <pc:sldMk cId="3083159869" sldId="269"/>
            <ac:spMk id="2" creationId="{7DB7FD54-C761-3B12-A870-4372889D3E07}"/>
          </ac:spMkLst>
        </pc:spChg>
        <pc:spChg chg="mod ord">
          <ac:chgData name="Tin Vergaš" userId="S::tin.vergas@skole.hr::1b3c9838-9e9d-4254-ac0e-96cc3af937e6" providerId="AD" clId="Web-{AB9D18A8-297B-95C9-E84E-875DE88CB40E}" dt="2024-04-24T17:59:31.352" v="193" actId="14100"/>
          <ac:spMkLst>
            <pc:docMk/>
            <pc:sldMk cId="3083159869" sldId="269"/>
            <ac:spMk id="3" creationId="{0ECCA110-847A-3D82-C02D-124728BAA1E9}"/>
          </ac:spMkLst>
        </pc:spChg>
      </pc:sldChg>
      <pc:sldChg chg="addSp modSp mod setBg modClrScheme chgLayout">
        <pc:chgData name="Tin Vergaš" userId="S::tin.vergas@skole.hr::1b3c9838-9e9d-4254-ac0e-96cc3af937e6" providerId="AD" clId="Web-{AB9D18A8-297B-95C9-E84E-875DE88CB40E}" dt="2024-04-24T18:02:50.022" v="240"/>
        <pc:sldMkLst>
          <pc:docMk/>
          <pc:sldMk cId="78780478" sldId="270"/>
        </pc:sldMkLst>
        <pc:spChg chg="mod ord">
          <ac:chgData name="Tin Vergaš" userId="S::tin.vergas@skole.hr::1b3c9838-9e9d-4254-ac0e-96cc3af937e6" providerId="AD" clId="Web-{AB9D18A8-297B-95C9-E84E-875DE88CB40E}" dt="2024-04-24T18:02:50.022" v="240"/>
          <ac:spMkLst>
            <pc:docMk/>
            <pc:sldMk cId="78780478" sldId="270"/>
            <ac:spMk id="2" creationId="{8EC80FC8-0233-86E4-EA73-1D72C0BD40A2}"/>
          </ac:spMkLst>
        </pc:spChg>
        <pc:spChg chg="mod ord">
          <ac:chgData name="Tin Vergaš" userId="S::tin.vergas@skole.hr::1b3c9838-9e9d-4254-ac0e-96cc3af937e6" providerId="AD" clId="Web-{AB9D18A8-297B-95C9-E84E-875DE88CB40E}" dt="2024-04-24T18:02:50.022" v="240"/>
          <ac:spMkLst>
            <pc:docMk/>
            <pc:sldMk cId="78780478" sldId="270"/>
            <ac:spMk id="3" creationId="{FFB90E25-88B1-FDF3-F598-144C14FA97F4}"/>
          </ac:spMkLst>
        </pc:spChg>
        <pc:picChg chg="add mod">
          <ac:chgData name="Tin Vergaš" userId="S::tin.vergas@skole.hr::1b3c9838-9e9d-4254-ac0e-96cc3af937e6" providerId="AD" clId="Web-{AB9D18A8-297B-95C9-E84E-875DE88CB40E}" dt="2024-04-24T18:02:50.022" v="240"/>
          <ac:picMkLst>
            <pc:docMk/>
            <pc:sldMk cId="78780478" sldId="270"/>
            <ac:picMk id="4" creationId="{4D519395-83D6-0479-FC3A-E5FDBBC6D9A3}"/>
          </ac:picMkLst>
        </pc:picChg>
      </pc:sldChg>
      <pc:sldChg chg="addSp modSp mod setBg modClrScheme setClrOvrMap chgLayout">
        <pc:chgData name="Tin Vergaš" userId="S::tin.vergas@skole.hr::1b3c9838-9e9d-4254-ac0e-96cc3af937e6" providerId="AD" clId="Web-{AB9D18A8-297B-95C9-E84E-875DE88CB40E}" dt="2024-04-24T18:03:35.010" v="245"/>
        <pc:sldMkLst>
          <pc:docMk/>
          <pc:sldMk cId="4293019799" sldId="271"/>
        </pc:sldMkLst>
        <pc:spChg chg="mod ord">
          <ac:chgData name="Tin Vergaš" userId="S::tin.vergas@skole.hr::1b3c9838-9e9d-4254-ac0e-96cc3af937e6" providerId="AD" clId="Web-{AB9D18A8-297B-95C9-E84E-875DE88CB40E}" dt="2024-04-24T18:03:35.010" v="245"/>
          <ac:spMkLst>
            <pc:docMk/>
            <pc:sldMk cId="4293019799" sldId="271"/>
            <ac:spMk id="2" creationId="{60A2ECF8-6308-42D1-52D7-402BDFC40CE8}"/>
          </ac:spMkLst>
        </pc:spChg>
        <pc:spChg chg="add">
          <ac:chgData name="Tin Vergaš" userId="S::tin.vergas@skole.hr::1b3c9838-9e9d-4254-ac0e-96cc3af937e6" providerId="AD" clId="Web-{AB9D18A8-297B-95C9-E84E-875DE88CB40E}" dt="2024-04-24T18:03:35.010" v="245"/>
          <ac:spMkLst>
            <pc:docMk/>
            <pc:sldMk cId="4293019799" sldId="271"/>
            <ac:spMk id="8" creationId="{133F8CB7-795C-4272-9073-64D8CF97F220}"/>
          </ac:spMkLst>
        </pc:spChg>
        <pc:spChg chg="add">
          <ac:chgData name="Tin Vergaš" userId="S::tin.vergas@skole.hr::1b3c9838-9e9d-4254-ac0e-96cc3af937e6" providerId="AD" clId="Web-{AB9D18A8-297B-95C9-E84E-875DE88CB40E}" dt="2024-04-24T18:03:35.010" v="245"/>
          <ac:spMkLst>
            <pc:docMk/>
            <pc:sldMk cId="4293019799" sldId="271"/>
            <ac:spMk id="10" creationId="{9610F818-219E-491F-887F-B078103BA2B4}"/>
          </ac:spMkLst>
        </pc:spChg>
        <pc:spChg chg="add">
          <ac:chgData name="Tin Vergaš" userId="S::tin.vergas@skole.hr::1b3c9838-9e9d-4254-ac0e-96cc3af937e6" providerId="AD" clId="Web-{AB9D18A8-297B-95C9-E84E-875DE88CB40E}" dt="2024-04-24T18:03:35.010" v="245"/>
          <ac:spMkLst>
            <pc:docMk/>
            <pc:sldMk cId="4293019799" sldId="271"/>
            <ac:spMk id="12" creationId="{5A086AAD-1108-41EB-A7C9-5E22CA942EB2}"/>
          </ac:spMkLst>
        </pc:spChg>
        <pc:picChg chg="add mod">
          <ac:chgData name="Tin Vergaš" userId="S::tin.vergas@skole.hr::1b3c9838-9e9d-4254-ac0e-96cc3af937e6" providerId="AD" clId="Web-{AB9D18A8-297B-95C9-E84E-875DE88CB40E}" dt="2024-04-24T18:03:35.010" v="245"/>
          <ac:picMkLst>
            <pc:docMk/>
            <pc:sldMk cId="4293019799" sldId="271"/>
            <ac:picMk id="3" creationId="{00C41D42-D27B-3E66-6BF3-4BE9FF6994DD}"/>
          </ac:picMkLst>
        </pc:picChg>
      </pc:sldChg>
      <pc:sldMasterChg chg="del delSldLayout">
        <pc:chgData name="Tin Vergaš" userId="S::tin.vergas@skole.hr::1b3c9838-9e9d-4254-ac0e-96cc3af937e6" providerId="AD" clId="Web-{AB9D18A8-297B-95C9-E84E-875DE88CB40E}" dt="2024-04-24T17:51:17.644" v="10"/>
        <pc:sldMasterMkLst>
          <pc:docMk/>
          <pc:sldMasterMk cId="3339400425" sldId="2147483672"/>
        </pc:sldMasterMkLst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092325282" sldId="2147483673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136513489" sldId="2147483674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251291212" sldId="2147483675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326329255" sldId="2147483676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366134297" sldId="2147483677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4101730713" sldId="2147483678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552028124" sldId="2147483679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009330875" sldId="2147483680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870212870" sldId="2147483681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651370914" sldId="2147483682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695222226" sldId="2147483683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1558638974" sldId="2147483684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124314898" sldId="2147483685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1312248903" sldId="2147483686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249736477" sldId="2147483687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2392654090" sldId="2147483688"/>
          </pc:sldLayoutMkLst>
        </pc:sldLayoutChg>
        <pc:sldLayoutChg chg="del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3339400425" sldId="2147483672"/>
            <pc:sldLayoutMk cId="3316565653" sldId="2147483689"/>
          </pc:sldLayoutMkLst>
        </pc:sldLayoutChg>
      </pc:sldMasterChg>
      <pc:sldMasterChg chg="add addSldLayout modSldLayout">
        <pc:chgData name="Tin Vergaš" userId="S::tin.vergas@skole.hr::1b3c9838-9e9d-4254-ac0e-96cc3af937e6" providerId="AD" clId="Web-{AB9D18A8-297B-95C9-E84E-875DE88CB40E}" dt="2024-04-24T17:51:17.644" v="10"/>
        <pc:sldMasterMkLst>
          <pc:docMk/>
          <pc:sldMasterMk cId="4067314463" sldId="2147483690"/>
        </pc:sldMasterMkLst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312378828" sldId="2147483691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796827519" sldId="2147483692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53209375" sldId="2147483693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1771305090" sldId="2147483694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72394978" sldId="2147483695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1438148248" sldId="2147483696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730992736" sldId="2147483697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598117461" sldId="2147483698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123800241" sldId="2147483699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845830719" sldId="2147483700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271724475" sldId="2147483701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715580456" sldId="2147483702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2023176155" sldId="2147483703"/>
          </pc:sldLayoutMkLst>
        </pc:sldLayoutChg>
        <pc:sldLayoutChg chg="add mod replId">
          <pc:chgData name="Tin Vergaš" userId="S::tin.vergas@skole.hr::1b3c9838-9e9d-4254-ac0e-96cc3af937e6" providerId="AD" clId="Web-{AB9D18A8-297B-95C9-E84E-875DE88CB40E}" dt="2024-04-24T17:51:17.644" v="10"/>
          <pc:sldLayoutMkLst>
            <pc:docMk/>
            <pc:sldMasterMk cId="4067314463" sldId="2147483690"/>
            <pc:sldLayoutMk cId="3940121545" sldId="214748370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7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3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2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0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76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2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2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0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9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1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0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4/24/2024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14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 Vjetroelektrane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9A07-8E2C-25F8-326A-49FF409B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139054" cy="1339417"/>
          </a:xfrm>
        </p:spPr>
        <p:txBody>
          <a:bodyPr/>
          <a:lstStyle/>
          <a:p>
            <a:r>
              <a:rPr lang="en-US" err="1">
                <a:ea typeface="+mj-lt"/>
                <a:cs typeface="+mj-lt"/>
              </a:rPr>
              <a:t>Nedostatci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vjetroagregat</a:t>
            </a:r>
            <a:r>
              <a:rPr lang="en-US">
                <a:ea typeface="+mj-lt"/>
                <a:cs typeface="+mj-lt"/>
              </a:rPr>
              <a:t> s </a:t>
            </a:r>
            <a:r>
              <a:rPr lang="en-US" err="1">
                <a:ea typeface="+mj-lt"/>
                <a:cs typeface="+mj-lt"/>
              </a:rPr>
              <a:t>vodoravnom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osi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vrtnje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AEC1-6252-499F-6878-84E5D6CE7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err="1">
                <a:latin typeface="Century Gothic"/>
                <a:cs typeface="Arial"/>
              </a:rPr>
              <a:t>Nedostatci</a:t>
            </a:r>
            <a:r>
              <a:rPr lang="en-US" sz="2400" b="1">
                <a:latin typeface="Century Gothic"/>
                <a:cs typeface="Arial"/>
              </a:rPr>
              <a:t>:</a:t>
            </a:r>
            <a:endParaRPr lang="en-US" sz="2400">
              <a:latin typeface="Century Gothic"/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1.</a:t>
            </a:r>
            <a:r>
              <a:rPr lang="en-US" sz="2400">
                <a:latin typeface="Century Gothic"/>
                <a:ea typeface="+mn-lt"/>
                <a:cs typeface="+mn-lt"/>
              </a:rPr>
              <a:t>Skupa </a:t>
            </a:r>
            <a:r>
              <a:rPr lang="en-US" sz="2400" err="1">
                <a:latin typeface="Century Gothic"/>
                <a:ea typeface="+mn-lt"/>
                <a:cs typeface="+mn-lt"/>
              </a:rPr>
              <a:t>izrada</a:t>
            </a:r>
            <a:r>
              <a:rPr lang="en-US" sz="2400">
                <a:latin typeface="Century Gothic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2.</a:t>
            </a:r>
            <a:r>
              <a:rPr lang="en-US" sz="2400">
                <a:latin typeface="Century Gothic"/>
                <a:ea typeface="+mn-lt"/>
                <a:cs typeface="+mn-lt"/>
              </a:rPr>
              <a:t>Sklonost </a:t>
            </a:r>
            <a:r>
              <a:rPr lang="en-US" sz="2400" err="1">
                <a:latin typeface="Century Gothic"/>
                <a:ea typeface="+mn-lt"/>
                <a:cs typeface="+mn-lt"/>
              </a:rPr>
              <a:t>turbulencijama</a:t>
            </a:r>
            <a:r>
              <a:rPr lang="en-US" sz="2400">
                <a:latin typeface="Century Gothic"/>
                <a:ea typeface="+mn-lt"/>
                <a:cs typeface="+mn-lt"/>
              </a:rPr>
              <a:t>. </a:t>
            </a:r>
            <a:r>
              <a:rPr lang="en-US" sz="2400">
                <a:latin typeface="Century Gothic"/>
                <a:cs typeface="Segoe UI"/>
              </a:rPr>
              <a:t>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3.</a:t>
            </a:r>
            <a:r>
              <a:rPr lang="en-US" sz="2400">
                <a:latin typeface="Century Gothic"/>
                <a:ea typeface="+mn-lt"/>
                <a:cs typeface="+mn-lt"/>
              </a:rPr>
              <a:t>Transport </a:t>
            </a:r>
            <a:r>
              <a:rPr lang="en-US" sz="2400" err="1">
                <a:latin typeface="Century Gothic"/>
                <a:ea typeface="+mn-lt"/>
                <a:cs typeface="+mn-lt"/>
              </a:rPr>
              <a:t>turbina</a:t>
            </a:r>
            <a:r>
              <a:rPr lang="en-US" sz="2400">
                <a:latin typeface="Century Gothic"/>
                <a:ea typeface="+mn-lt"/>
                <a:cs typeface="+mn-lt"/>
              </a:rPr>
              <a:t> je </a:t>
            </a:r>
            <a:r>
              <a:rPr lang="en-US" sz="2400" err="1">
                <a:latin typeface="Century Gothic"/>
                <a:ea typeface="+mn-lt"/>
                <a:cs typeface="+mn-lt"/>
              </a:rPr>
              <a:t>kompliciran</a:t>
            </a:r>
            <a:r>
              <a:rPr lang="en-US" sz="2400">
                <a:latin typeface="Century Gothic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4.</a:t>
            </a:r>
            <a:r>
              <a:rPr lang="en-US" sz="2400">
                <a:latin typeface="Century Gothic"/>
                <a:ea typeface="+mn-lt"/>
                <a:cs typeface="+mn-lt"/>
              </a:rPr>
              <a:t>Postavljanje je </a:t>
            </a:r>
            <a:r>
              <a:rPr lang="en-US" sz="2400" err="1">
                <a:latin typeface="Century Gothic"/>
                <a:ea typeface="+mn-lt"/>
                <a:cs typeface="+mn-lt"/>
              </a:rPr>
              <a:t>skupo</a:t>
            </a:r>
            <a:r>
              <a:rPr lang="en-US" sz="2400">
                <a:latin typeface="Century Gothic"/>
                <a:ea typeface="+mn-lt"/>
                <a:cs typeface="+mn-lt"/>
              </a:rPr>
              <a:t> </a:t>
            </a:r>
            <a:r>
              <a:rPr lang="en-US" sz="2400" err="1">
                <a:latin typeface="Century Gothic"/>
                <a:ea typeface="+mn-lt"/>
                <a:cs typeface="+mn-lt"/>
              </a:rPr>
              <a:t>i</a:t>
            </a:r>
            <a:r>
              <a:rPr lang="en-US" sz="2400">
                <a:latin typeface="Century Gothic"/>
                <a:ea typeface="+mn-lt"/>
                <a:cs typeface="+mn-lt"/>
              </a:rPr>
              <a:t> </a:t>
            </a:r>
            <a:r>
              <a:rPr lang="en-US" sz="2400" err="1">
                <a:latin typeface="Century Gothic"/>
                <a:ea typeface="+mn-lt"/>
                <a:cs typeface="+mn-lt"/>
              </a:rPr>
              <a:t>komplicirano</a:t>
            </a:r>
            <a:r>
              <a:rPr lang="en-US" sz="2400">
                <a:latin typeface="Century Gothic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ea typeface="+mn-lt"/>
                <a:cs typeface="Segoe UI"/>
              </a:rPr>
              <a:t> </a:t>
            </a:r>
            <a:r>
              <a:rPr lang="en-US" sz="2400">
                <a:latin typeface="Century Gothic"/>
                <a:cs typeface="Segoe UI"/>
              </a:rPr>
              <a:t>           5.</a:t>
            </a:r>
            <a:r>
              <a:rPr lang="en-US" sz="2400">
                <a:latin typeface="Century Gothic"/>
                <a:ea typeface="+mn-lt"/>
                <a:cs typeface="+mn-lt"/>
              </a:rPr>
              <a:t>Turbulencije </a:t>
            </a:r>
            <a:r>
              <a:rPr lang="en-US" sz="2400" err="1">
                <a:latin typeface="Century Gothic"/>
                <a:ea typeface="+mn-lt"/>
                <a:cs typeface="+mn-lt"/>
              </a:rPr>
              <a:t>oštećuju</a:t>
            </a:r>
            <a:r>
              <a:rPr lang="en-US" sz="2400">
                <a:latin typeface="Century Gothic"/>
                <a:ea typeface="+mn-lt"/>
                <a:cs typeface="+mn-lt"/>
              </a:rPr>
              <a:t> </a:t>
            </a:r>
            <a:r>
              <a:rPr lang="en-US" sz="2400" err="1">
                <a:latin typeface="Century Gothic"/>
                <a:ea typeface="+mn-lt"/>
                <a:cs typeface="+mn-lt"/>
              </a:rPr>
              <a:t>konstrukciju</a:t>
            </a:r>
            <a:r>
              <a:rPr lang="en-US" sz="2400">
                <a:latin typeface="Century Gothic"/>
                <a:ea typeface="+mn-lt"/>
                <a:cs typeface="+mn-lt"/>
              </a:rPr>
              <a:t>.</a:t>
            </a:r>
            <a:endParaRPr lang="en-US" sz="2400" err="1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6949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D85DE-548A-D57E-0AE0-45BB4940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err="1">
                <a:ea typeface="+mj-lt"/>
                <a:cs typeface="+mj-lt"/>
              </a:rPr>
              <a:t>Vjetroagregat</a:t>
            </a:r>
            <a:r>
              <a:rPr lang="en-US">
                <a:ea typeface="+mj-lt"/>
                <a:cs typeface="+mj-lt"/>
              </a:rPr>
              <a:t> s </a:t>
            </a:r>
            <a:r>
              <a:rPr lang="en-US" err="1">
                <a:ea typeface="+mj-lt"/>
                <a:cs typeface="+mj-lt"/>
              </a:rPr>
              <a:t>okomitom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osi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vrtnje</a:t>
            </a:r>
            <a:r>
              <a:rPr lang="en-US">
                <a:ea typeface="+mj-lt"/>
                <a:cs typeface="+mj-lt"/>
              </a:rPr>
              <a:t>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7A339-28A0-F430-409C-AE167DF8D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766" y="2493211"/>
            <a:ext cx="3835583" cy="3632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err="1">
                <a:ea typeface="+mn-lt"/>
                <a:cs typeface="+mn-lt"/>
              </a:rPr>
              <a:t>Ovakvi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nisu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široj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uporabi</a:t>
            </a:r>
            <a:r>
              <a:rPr lang="en-US" sz="2000">
                <a:ea typeface="+mn-lt"/>
                <a:cs typeface="+mn-lt"/>
              </a:rPr>
              <a:t>. </a:t>
            </a:r>
          </a:p>
          <a:p>
            <a:pPr>
              <a:lnSpc>
                <a:spcPct val="90000"/>
              </a:lnSpc>
            </a:pPr>
            <a:endParaRPr lang="en-US" sz="20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000" err="1">
                <a:ea typeface="+mn-lt"/>
                <a:cs typeface="+mn-lt"/>
              </a:rPr>
              <a:t>Njihova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os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vrtnje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okomita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što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znači</a:t>
            </a:r>
            <a:r>
              <a:rPr lang="en-US" sz="2000">
                <a:ea typeface="+mn-lt"/>
                <a:cs typeface="+mn-lt"/>
              </a:rPr>
              <a:t> da </a:t>
            </a:r>
            <a:r>
              <a:rPr lang="en-US" sz="2000" err="1">
                <a:ea typeface="+mn-lt"/>
                <a:cs typeface="+mn-lt"/>
              </a:rPr>
              <a:t>turbina</a:t>
            </a:r>
            <a:r>
              <a:rPr lang="en-US" sz="2000">
                <a:ea typeface="+mn-lt"/>
                <a:cs typeface="+mn-lt"/>
              </a:rPr>
              <a:t> ne </a:t>
            </a:r>
            <a:r>
              <a:rPr lang="en-US" sz="2000" err="1">
                <a:ea typeface="+mn-lt"/>
                <a:cs typeface="+mn-lt"/>
              </a:rPr>
              <a:t>treba</a:t>
            </a:r>
            <a:r>
              <a:rPr lang="en-US" sz="2000">
                <a:ea typeface="+mn-lt"/>
                <a:cs typeface="+mn-lt"/>
              </a:rPr>
              <a:t> '</a:t>
            </a:r>
            <a:r>
              <a:rPr lang="en-US" sz="2000" err="1">
                <a:ea typeface="+mn-lt"/>
                <a:cs typeface="+mn-lt"/>
              </a:rPr>
              <a:t>gledati</a:t>
            </a:r>
            <a:r>
              <a:rPr lang="en-US" sz="2000">
                <a:ea typeface="+mn-lt"/>
                <a:cs typeface="+mn-lt"/>
              </a:rPr>
              <a:t>' </a:t>
            </a:r>
            <a:r>
              <a:rPr lang="en-US" sz="2000" err="1">
                <a:ea typeface="+mn-lt"/>
                <a:cs typeface="+mn-lt"/>
              </a:rPr>
              <a:t>direktno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vjetar</a:t>
            </a:r>
            <a:r>
              <a:rPr lang="en-US" sz="2000">
                <a:ea typeface="+mn-lt"/>
                <a:cs typeface="+mn-lt"/>
              </a:rPr>
              <a:t>. </a:t>
            </a: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 err="1">
                <a:ea typeface="+mn-lt"/>
                <a:cs typeface="+mn-lt"/>
              </a:rPr>
              <a:t>Postoje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osnovna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tipa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ovakvih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vjetroagregata</a:t>
            </a:r>
            <a:r>
              <a:rPr lang="en-US" sz="2000">
                <a:ea typeface="+mn-lt"/>
                <a:cs typeface="+mn-lt"/>
              </a:rPr>
              <a:t>: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ea typeface="+mn-lt"/>
                <a:cs typeface="+mn-lt"/>
              </a:rPr>
              <a:t>     1.Darrieusova                             2.Savoniuseva </a:t>
            </a:r>
            <a:r>
              <a:rPr lang="en-US" sz="2000" err="1">
                <a:ea typeface="+mn-lt"/>
                <a:cs typeface="+mn-lt"/>
              </a:rPr>
              <a:t>turbina</a:t>
            </a:r>
            <a:endParaRPr lang="en-US" sz="2000" err="1"/>
          </a:p>
        </p:txBody>
      </p:sp>
      <p:pic>
        <p:nvPicPr>
          <p:cNvPr id="4" name="Picture 3" descr="A large white tower in the middle of a field&#10;&#10;Description automatically generated">
            <a:extLst>
              <a:ext uri="{FF2B5EF4-FFF2-40B4-BE49-F238E27FC236}">
                <a16:creationId xmlns:a16="http://schemas.microsoft.com/office/drawing/2014/main" id="{54CEB33B-7525-672B-7025-347CB92A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6342" y="2413000"/>
            <a:ext cx="4968366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94277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2EB0A-FCD9-524D-7A13-7745D3A3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345" y="378980"/>
            <a:ext cx="10515600" cy="1325563"/>
          </a:xfrm>
        </p:spPr>
        <p:txBody>
          <a:bodyPr/>
          <a:lstStyle/>
          <a:p>
            <a:r>
              <a:rPr lang="en-US" err="1">
                <a:ea typeface="+mj-lt"/>
                <a:cs typeface="+mj-lt"/>
              </a:rPr>
              <a:t>Prednosti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vjetroagregata</a:t>
            </a:r>
            <a:r>
              <a:rPr lang="en-US">
                <a:ea typeface="+mj-lt"/>
                <a:cs typeface="+mj-lt"/>
              </a:rPr>
              <a:t> s </a:t>
            </a:r>
            <a:r>
              <a:rPr lang="en-US" err="1">
                <a:ea typeface="+mj-lt"/>
                <a:cs typeface="+mj-lt"/>
              </a:rPr>
              <a:t>okomitom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osi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vrtnje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A9ACA-60F7-3312-9388-3D2F8F6C6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err="1">
                <a:latin typeface="Century Gothic"/>
                <a:cs typeface="Arial"/>
              </a:rPr>
              <a:t>Prednosti</a:t>
            </a:r>
            <a:r>
              <a:rPr lang="en-US" sz="2400" b="1">
                <a:latin typeface="Century Gothic"/>
                <a:cs typeface="Arial"/>
              </a:rPr>
              <a:t>:</a:t>
            </a:r>
            <a:endParaRPr lang="en-US" sz="2400">
              <a:latin typeface="Century Gothic"/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1.</a:t>
            </a:r>
            <a:r>
              <a:rPr lang="en-US" sz="2400">
                <a:ea typeface="+mn-lt"/>
                <a:cs typeface="+mn-lt"/>
              </a:rPr>
              <a:t>Lakše </a:t>
            </a:r>
            <a:r>
              <a:rPr lang="en-US" sz="2400" err="1">
                <a:ea typeface="+mn-lt"/>
                <a:cs typeface="+mn-lt"/>
              </a:rPr>
              <a:t>ih</a:t>
            </a:r>
            <a:r>
              <a:rPr lang="en-US" sz="240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održavati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2.</a:t>
            </a:r>
            <a:r>
              <a:rPr lang="en-US" sz="2400">
                <a:ea typeface="+mn-lt"/>
                <a:cs typeface="+mn-lt"/>
              </a:rPr>
              <a:t>Jeftinije </a:t>
            </a:r>
            <a:r>
              <a:rPr lang="en-US" sz="2400" err="1">
                <a:ea typeface="+mn-lt"/>
                <a:cs typeface="+mn-lt"/>
              </a:rPr>
              <a:t>su</a:t>
            </a:r>
            <a:r>
              <a:rPr lang="en-US" sz="2400">
                <a:ea typeface="+mn-lt"/>
                <a:cs typeface="+mn-lt"/>
              </a:rPr>
              <a:t> po </a:t>
            </a:r>
            <a:r>
              <a:rPr lang="en-US" sz="2400" err="1">
                <a:ea typeface="+mn-lt"/>
                <a:cs typeface="+mn-lt"/>
              </a:rPr>
              <a:t>pitanju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izgradnje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3.</a:t>
            </a:r>
            <a:r>
              <a:rPr lang="en-US" sz="2400">
                <a:ea typeface="+mn-lt"/>
                <a:cs typeface="+mn-lt"/>
              </a:rPr>
              <a:t>Ne </a:t>
            </a:r>
            <a:r>
              <a:rPr lang="en-US" sz="2400" err="1">
                <a:ea typeface="+mn-lt"/>
                <a:cs typeface="+mn-lt"/>
              </a:rPr>
              <a:t>moraju</a:t>
            </a:r>
            <a:r>
              <a:rPr lang="en-US" sz="240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okretati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prema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vjetru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 4.</a:t>
            </a:r>
            <a:r>
              <a:rPr lang="en-US" sz="2400">
                <a:ea typeface="+mn-lt"/>
                <a:cs typeface="+mn-lt"/>
              </a:rPr>
              <a:t>Nije </a:t>
            </a:r>
            <a:r>
              <a:rPr lang="en-US" sz="2400" err="1">
                <a:ea typeface="+mn-lt"/>
                <a:cs typeface="+mn-lt"/>
              </a:rPr>
              <a:t>im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potrebna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velika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visina</a:t>
            </a:r>
            <a:r>
              <a:rPr lang="en-US" sz="2400">
                <a:ea typeface="+mn-lt"/>
                <a:cs typeface="+mn-lt"/>
              </a:rPr>
              <a:t>. </a:t>
            </a:r>
          </a:p>
          <a:p>
            <a:pPr marL="0" indent="0">
              <a:buNone/>
            </a:pPr>
            <a:endParaRPr lang="en-US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76657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7FD54-C761-3B12-A870-4372889D3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0" y="365125"/>
            <a:ext cx="10640290" cy="1339417"/>
          </a:xfrm>
        </p:spPr>
        <p:txBody>
          <a:bodyPr/>
          <a:lstStyle/>
          <a:p>
            <a:r>
              <a:rPr lang="en-US" err="1">
                <a:ea typeface="+mj-lt"/>
                <a:cs typeface="+mj-lt"/>
              </a:rPr>
              <a:t>Nedostatci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vjetroagregat</a:t>
            </a:r>
            <a:r>
              <a:rPr lang="en-US">
                <a:ea typeface="+mj-lt"/>
                <a:cs typeface="+mj-lt"/>
              </a:rPr>
              <a:t> s </a:t>
            </a:r>
            <a:r>
              <a:rPr lang="en-US" err="1">
                <a:ea typeface="+mj-lt"/>
                <a:cs typeface="+mj-lt"/>
              </a:rPr>
              <a:t>okomitom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osi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vrtnje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CA110-847A-3D82-C02D-124728BAA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055" y="2222287"/>
            <a:ext cx="11817889" cy="36365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err="1">
                <a:latin typeface="Arial"/>
                <a:cs typeface="Arial"/>
              </a:rPr>
              <a:t>Nedostatci</a:t>
            </a:r>
            <a:r>
              <a:rPr lang="en-US" sz="2400" b="1">
                <a:latin typeface="Arial"/>
                <a:cs typeface="Arial"/>
              </a:rPr>
              <a:t>:</a:t>
            </a:r>
            <a:endParaRPr lang="en-US" sz="240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Segoe UI"/>
                <a:cs typeface="Segoe UI"/>
              </a:rPr>
              <a:t>             1.</a:t>
            </a:r>
            <a:r>
              <a:rPr lang="en-US" sz="2400">
                <a:ea typeface="+mn-lt"/>
                <a:cs typeface="+mn-lt"/>
              </a:rPr>
              <a:t>Potrebno </a:t>
            </a:r>
            <a:r>
              <a:rPr lang="en-US" sz="2400" err="1">
                <a:ea typeface="+mn-lt"/>
                <a:cs typeface="+mn-lt"/>
              </a:rPr>
              <a:t>ravno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tlo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 sz="2400">
              <a:latin typeface="Century Gothic"/>
              <a:cs typeface="Segoe UI"/>
            </a:endParaRPr>
          </a:p>
          <a:p>
            <a:pPr marL="0" indent="0">
              <a:buNone/>
            </a:pPr>
            <a:r>
              <a:rPr lang="en-US" sz="2400">
                <a:latin typeface="Segoe UI"/>
                <a:cs typeface="Segoe UI"/>
              </a:rPr>
              <a:t>             2.</a:t>
            </a:r>
            <a:r>
              <a:rPr lang="en-US" sz="2400">
                <a:ea typeface="+mn-lt"/>
                <a:cs typeface="+mn-lt"/>
              </a:rPr>
              <a:t>Potreban </a:t>
            </a:r>
            <a:r>
              <a:rPr lang="en-US" sz="2400" err="1">
                <a:ea typeface="+mn-lt"/>
                <a:cs typeface="+mn-lt"/>
              </a:rPr>
              <a:t>vanjski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izvor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energije</a:t>
            </a:r>
            <a:r>
              <a:rPr lang="en-US" sz="2400">
                <a:latin typeface="Aptos"/>
                <a:cs typeface="Arial"/>
              </a:rPr>
              <a:t>.</a:t>
            </a:r>
            <a:r>
              <a:rPr lang="en-US" sz="2400">
                <a:latin typeface="Arial"/>
                <a:cs typeface="Arial"/>
              </a:rPr>
              <a:t> </a:t>
            </a:r>
            <a:r>
              <a:rPr lang="en-US" sz="2400">
                <a:latin typeface="Segoe UI"/>
                <a:cs typeface="Segoe UI"/>
              </a:rPr>
              <a:t> </a:t>
            </a:r>
          </a:p>
          <a:p>
            <a:pPr marL="0" indent="0">
              <a:buNone/>
            </a:pPr>
            <a:r>
              <a:rPr lang="en-US" sz="2400">
                <a:latin typeface="Segoe UI"/>
                <a:cs typeface="Segoe UI"/>
              </a:rPr>
              <a:t>             3.</a:t>
            </a:r>
            <a:r>
              <a:rPr lang="en-US" sz="2400">
                <a:ea typeface="+mn-lt"/>
                <a:cs typeface="+mn-lt"/>
              </a:rPr>
              <a:t>Opterećene </a:t>
            </a:r>
            <a:r>
              <a:rPr lang="en-US" sz="2400" err="1">
                <a:ea typeface="+mn-lt"/>
                <a:cs typeface="+mn-lt"/>
              </a:rPr>
              <a:t>su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težinom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konstrukcije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400">
                <a:latin typeface="Segoe UI"/>
                <a:cs typeface="Segoe UI"/>
              </a:rPr>
              <a:t>             4.</a:t>
            </a:r>
            <a:r>
              <a:rPr lang="en-US" sz="2400">
                <a:ea typeface="+mn-lt"/>
                <a:cs typeface="+mn-lt"/>
              </a:rPr>
              <a:t>Iskoristivost u </a:t>
            </a:r>
            <a:r>
              <a:rPr lang="en-US" sz="2400" err="1">
                <a:ea typeface="+mn-lt"/>
                <a:cs typeface="+mn-lt"/>
              </a:rPr>
              <a:t>rangu</a:t>
            </a:r>
            <a:r>
              <a:rPr lang="en-US" sz="2400">
                <a:ea typeface="+mn-lt"/>
                <a:cs typeface="+mn-lt"/>
              </a:rPr>
              <a:t> 50% </a:t>
            </a:r>
            <a:r>
              <a:rPr lang="en-US" sz="2400" err="1">
                <a:ea typeface="+mn-lt"/>
                <a:cs typeface="+mn-lt"/>
              </a:rPr>
              <a:t>iskoristivosti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turbina</a:t>
            </a:r>
            <a:r>
              <a:rPr lang="en-US" sz="2400">
                <a:ea typeface="+mn-lt"/>
                <a:cs typeface="+mn-lt"/>
              </a:rPr>
              <a:t> s </a:t>
            </a:r>
            <a:r>
              <a:rPr lang="en-US" sz="2400" err="1">
                <a:ea typeface="+mn-lt"/>
                <a:cs typeface="+mn-lt"/>
              </a:rPr>
              <a:t>vodoravnom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osi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vrtnje</a:t>
            </a:r>
            <a:r>
              <a:rPr lang="en-US" sz="2400">
                <a:ea typeface="+mn-lt"/>
                <a:cs typeface="+mn-lt"/>
              </a:rPr>
              <a:t>. </a:t>
            </a:r>
          </a:p>
          <a:p>
            <a:pPr marL="0" indent="0">
              <a:buNone/>
            </a:pPr>
            <a:r>
              <a:rPr lang="en-US">
                <a:latin typeface="Segoe UI"/>
                <a:cs typeface="Segoe UI"/>
              </a:rPr>
              <a:t>   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315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931F-C62A-499D-D7D5-E08126174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err="1">
                <a:solidFill>
                  <a:srgbClr val="FFFFFF"/>
                </a:solidFill>
              </a:rPr>
              <a:t>Izgled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vjetroelektrane</a:t>
            </a:r>
            <a:endParaRPr lang="en-US" sz="4000" kern="120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7" name="Content Placeholder 6" descr="Diagram of a wind turbine&#10;&#10;Description automatically generated">
            <a:extLst>
              <a:ext uri="{FF2B5EF4-FFF2-40B4-BE49-F238E27FC236}">
                <a16:creationId xmlns:a16="http://schemas.microsoft.com/office/drawing/2014/main" id="{B3A46AC2-515A-6C15-DDBB-9D0B4C48F0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7616" y="-3342"/>
            <a:ext cx="6401952" cy="686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772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0FC8-0233-86E4-EA73-1D72C0BD4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err="1"/>
              <a:t>Zanimljivosti</a:t>
            </a:r>
          </a:p>
        </p:txBody>
      </p:sp>
      <p:pic>
        <p:nvPicPr>
          <p:cNvPr id="4" name="Picture 3" descr="A wind turbines in a field&#10;&#10;Description automatically generated">
            <a:extLst>
              <a:ext uri="{FF2B5EF4-FFF2-40B4-BE49-F238E27FC236}">
                <a16:creationId xmlns:a16="http://schemas.microsoft.com/office/drawing/2014/main" id="{4D519395-83D6-0479-FC3A-E5FDBBC6D9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08" r="36365" b="-1"/>
          <a:stretch/>
        </p:blipFill>
        <p:spPr>
          <a:xfrm>
            <a:off x="960438" y="2413000"/>
            <a:ext cx="2913062" cy="362836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90E25-88B1-FDF3-F598-144C14FA9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Najveći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vjetropark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svijetu</a:t>
            </a:r>
            <a:r>
              <a:rPr lang="en-US">
                <a:ea typeface="+mn-lt"/>
                <a:cs typeface="+mn-lt"/>
              </a:rPr>
              <a:t>, Altamont Pass u </a:t>
            </a:r>
            <a:r>
              <a:rPr lang="en-US" err="1">
                <a:ea typeface="+mn-lt"/>
                <a:cs typeface="+mn-lt"/>
              </a:rPr>
              <a:t>podnožju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planine</a:t>
            </a:r>
            <a:r>
              <a:rPr lang="en-US">
                <a:ea typeface="+mn-lt"/>
                <a:cs typeface="+mn-lt"/>
              </a:rPr>
              <a:t> Coast Range u </a:t>
            </a:r>
            <a:r>
              <a:rPr lang="en-US" err="1">
                <a:ea typeface="+mn-lt"/>
                <a:cs typeface="+mn-lt"/>
              </a:rPr>
              <a:t>centralnoj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Kaliforniji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sastoji</a:t>
            </a:r>
            <a:r>
              <a:rPr lang="en-US">
                <a:ea typeface="+mn-lt"/>
                <a:cs typeface="+mn-lt"/>
              </a:rPr>
              <a:t> se od 7.300 </a:t>
            </a:r>
            <a:r>
              <a:rPr lang="en-US" err="1">
                <a:ea typeface="+mn-lt"/>
                <a:cs typeface="+mn-lt"/>
              </a:rPr>
              <a:t>vjetroelektrana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Danas </a:t>
            </a:r>
            <a:r>
              <a:rPr lang="en-US" err="1">
                <a:ea typeface="+mn-lt"/>
                <a:cs typeface="+mn-lt"/>
              </a:rPr>
              <a:t>vjetroenergija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čini</a:t>
            </a:r>
            <a:r>
              <a:rPr lang="en-US">
                <a:ea typeface="+mn-lt"/>
                <a:cs typeface="+mn-lt"/>
              </a:rPr>
              <a:t> 8% od </a:t>
            </a:r>
            <a:r>
              <a:rPr lang="en-US" err="1">
                <a:ea typeface="+mn-lt"/>
                <a:cs typeface="+mn-lt"/>
              </a:rPr>
              <a:t>ukupnog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elektroenergetskog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sustava</a:t>
            </a:r>
            <a:r>
              <a:rPr lang="en-US">
                <a:ea typeface="+mn-lt"/>
                <a:cs typeface="+mn-lt"/>
              </a:rPr>
              <a:t>.</a:t>
            </a:r>
          </a:p>
          <a:p>
            <a:r>
              <a:rPr lang="en-US" err="1">
                <a:ea typeface="+mn-lt"/>
                <a:cs typeface="+mn-lt"/>
              </a:rPr>
              <a:t>Vjetroelektrane</a:t>
            </a:r>
            <a:r>
              <a:rPr lang="en-US">
                <a:ea typeface="+mn-lt"/>
                <a:cs typeface="+mn-lt"/>
              </a:rPr>
              <a:t> u </a:t>
            </a:r>
            <a:r>
              <a:rPr lang="en-US" err="1">
                <a:ea typeface="+mn-lt"/>
                <a:cs typeface="+mn-lt"/>
              </a:rPr>
              <a:t>Hrvatskoj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su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započele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svoj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razvoj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još</a:t>
            </a:r>
            <a:r>
              <a:rPr lang="en-US">
                <a:ea typeface="+mn-lt"/>
                <a:cs typeface="+mn-lt"/>
              </a:rPr>
              <a:t> 1988. </a:t>
            </a:r>
            <a:r>
              <a:rPr lang="en-US" err="1">
                <a:ea typeface="+mn-lt"/>
                <a:cs typeface="+mn-lt"/>
              </a:rPr>
              <a:t>kada</a:t>
            </a:r>
            <a:r>
              <a:rPr lang="en-US">
                <a:ea typeface="+mn-lt"/>
                <a:cs typeface="+mn-lt"/>
              </a:rPr>
              <a:t> je Končar </a:t>
            </a:r>
            <a:r>
              <a:rPr lang="en-US" err="1">
                <a:ea typeface="+mn-lt"/>
                <a:cs typeface="+mn-lt"/>
              </a:rPr>
              <a:t>postavio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prvi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err="1">
                <a:ea typeface="+mn-lt"/>
                <a:cs typeface="+mn-lt"/>
              </a:rPr>
              <a:t>vjetroagregat</a:t>
            </a:r>
            <a:r>
              <a:rPr lang="en-US">
                <a:ea typeface="+mn-lt"/>
                <a:cs typeface="+mn-lt"/>
              </a:rPr>
              <a:t> u </a:t>
            </a:r>
            <a:r>
              <a:rPr lang="en-US" err="1">
                <a:ea typeface="+mn-lt"/>
                <a:cs typeface="+mn-lt"/>
              </a:rPr>
              <a:t>brodogradilištu</a:t>
            </a:r>
            <a:r>
              <a:rPr lang="en-US">
                <a:ea typeface="+mn-lt"/>
                <a:cs typeface="+mn-lt"/>
              </a:rPr>
              <a:t> Uljanik, koji se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danas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tamo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nalazi</a:t>
            </a:r>
            <a:r>
              <a:rPr lang="en-US">
                <a:ea typeface="+mn-lt"/>
                <a:cs typeface="+mn-lt"/>
              </a:rPr>
              <a:t>, no </a:t>
            </a:r>
            <a:r>
              <a:rPr lang="en-US" err="1">
                <a:ea typeface="+mn-lt"/>
                <a:cs typeface="+mn-lt"/>
              </a:rPr>
              <a:t>onda</a:t>
            </a:r>
            <a:r>
              <a:rPr lang="en-US">
                <a:ea typeface="+mn-lt"/>
                <a:cs typeface="+mn-lt"/>
              </a:rPr>
              <a:t> je </a:t>
            </a:r>
            <a:r>
              <a:rPr lang="en-US" err="1">
                <a:ea typeface="+mn-lt"/>
                <a:cs typeface="+mn-lt"/>
              </a:rPr>
              <a:t>razvoj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istoga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obustavljen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10F818-219E-491F-887F-B078103BA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3739895"/>
            <a:ext cx="12192000" cy="3118104"/>
          </a:xfrm>
          <a:custGeom>
            <a:avLst/>
            <a:gdLst>
              <a:gd name="connsiteX0" fmla="*/ 0 w 12192000"/>
              <a:gd name="connsiteY0" fmla="*/ 0 h 3118104"/>
              <a:gd name="connsiteX1" fmla="*/ 3676329 w 12192000"/>
              <a:gd name="connsiteY1" fmla="*/ 0 h 3118104"/>
              <a:gd name="connsiteX2" fmla="*/ 5595257 w 12192000"/>
              <a:gd name="connsiteY2" fmla="*/ 0 h 3118104"/>
              <a:gd name="connsiteX3" fmla="*/ 5672349 w 12192000"/>
              <a:gd name="connsiteY3" fmla="*/ 0 h 3118104"/>
              <a:gd name="connsiteX4" fmla="*/ 6053347 w 12192000"/>
              <a:gd name="connsiteY4" fmla="*/ 263783 h 3118104"/>
              <a:gd name="connsiteX5" fmla="*/ 6061813 w 12192000"/>
              <a:gd name="connsiteY5" fmla="*/ 266713 h 3118104"/>
              <a:gd name="connsiteX6" fmla="*/ 6074513 w 12192000"/>
              <a:gd name="connsiteY6" fmla="*/ 271110 h 3118104"/>
              <a:gd name="connsiteX7" fmla="*/ 6087212 w 12192000"/>
              <a:gd name="connsiteY7" fmla="*/ 275506 h 3118104"/>
              <a:gd name="connsiteX8" fmla="*/ 6097797 w 12192000"/>
              <a:gd name="connsiteY8" fmla="*/ 275506 h 3118104"/>
              <a:gd name="connsiteX9" fmla="*/ 6110496 w 12192000"/>
              <a:gd name="connsiteY9" fmla="*/ 275506 h 3118104"/>
              <a:gd name="connsiteX10" fmla="*/ 6121079 w 12192000"/>
              <a:gd name="connsiteY10" fmla="*/ 271110 h 3118104"/>
              <a:gd name="connsiteX11" fmla="*/ 6133779 w 12192000"/>
              <a:gd name="connsiteY11" fmla="*/ 266713 h 3118104"/>
              <a:gd name="connsiteX12" fmla="*/ 6142246 w 12192000"/>
              <a:gd name="connsiteY12" fmla="*/ 263783 h 3118104"/>
              <a:gd name="connsiteX13" fmla="*/ 6523247 w 12192000"/>
              <a:gd name="connsiteY13" fmla="*/ 0 h 3118104"/>
              <a:gd name="connsiteX14" fmla="*/ 6596743 w 12192000"/>
              <a:gd name="connsiteY14" fmla="*/ 0 h 3118104"/>
              <a:gd name="connsiteX15" fmla="*/ 12186115 w 12192000"/>
              <a:gd name="connsiteY15" fmla="*/ 0 h 3118104"/>
              <a:gd name="connsiteX16" fmla="*/ 12192000 w 12192000"/>
              <a:gd name="connsiteY16" fmla="*/ 0 h 3118104"/>
              <a:gd name="connsiteX17" fmla="*/ 12192000 w 12192000"/>
              <a:gd name="connsiteY17" fmla="*/ 3118104 h 3118104"/>
              <a:gd name="connsiteX18" fmla="*/ 7728858 w 12192000"/>
              <a:gd name="connsiteY18" fmla="*/ 3118104 h 3118104"/>
              <a:gd name="connsiteX19" fmla="*/ 6596743 w 12192000"/>
              <a:gd name="connsiteY19" fmla="*/ 3118104 h 3118104"/>
              <a:gd name="connsiteX20" fmla="*/ 5595257 w 12192000"/>
              <a:gd name="connsiteY20" fmla="*/ 3118104 h 3118104"/>
              <a:gd name="connsiteX21" fmla="*/ 2906487 w 12192000"/>
              <a:gd name="connsiteY21" fmla="*/ 3118104 h 3118104"/>
              <a:gd name="connsiteX22" fmla="*/ 0 w 12192000"/>
              <a:gd name="connsiteY22" fmla="*/ 3118104 h 311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3118104">
                <a:moveTo>
                  <a:pt x="0" y="0"/>
                </a:moveTo>
                <a:lnTo>
                  <a:pt x="3676329" y="0"/>
                </a:lnTo>
                <a:lnTo>
                  <a:pt x="5595257" y="0"/>
                </a:lnTo>
                <a:lnTo>
                  <a:pt x="5672349" y="0"/>
                </a:lnTo>
                <a:lnTo>
                  <a:pt x="6053347" y="263783"/>
                </a:lnTo>
                <a:lnTo>
                  <a:pt x="6061813" y="266713"/>
                </a:lnTo>
                <a:lnTo>
                  <a:pt x="6074513" y="271110"/>
                </a:lnTo>
                <a:lnTo>
                  <a:pt x="6087212" y="275506"/>
                </a:lnTo>
                <a:lnTo>
                  <a:pt x="6097797" y="275506"/>
                </a:lnTo>
                <a:lnTo>
                  <a:pt x="6110496" y="275506"/>
                </a:lnTo>
                <a:lnTo>
                  <a:pt x="6121079" y="271110"/>
                </a:lnTo>
                <a:lnTo>
                  <a:pt x="6133779" y="266713"/>
                </a:lnTo>
                <a:lnTo>
                  <a:pt x="6142246" y="263783"/>
                </a:lnTo>
                <a:lnTo>
                  <a:pt x="6523247" y="0"/>
                </a:lnTo>
                <a:lnTo>
                  <a:pt x="6596743" y="0"/>
                </a:lnTo>
                <a:lnTo>
                  <a:pt x="12186115" y="0"/>
                </a:lnTo>
                <a:lnTo>
                  <a:pt x="12192000" y="0"/>
                </a:lnTo>
                <a:lnTo>
                  <a:pt x="12192000" y="3118104"/>
                </a:lnTo>
                <a:lnTo>
                  <a:pt x="7728858" y="3118104"/>
                </a:lnTo>
                <a:lnTo>
                  <a:pt x="6596743" y="3118104"/>
                </a:lnTo>
                <a:lnTo>
                  <a:pt x="5595257" y="3118104"/>
                </a:lnTo>
                <a:lnTo>
                  <a:pt x="2906487" y="3118104"/>
                </a:lnTo>
                <a:lnTo>
                  <a:pt x="0" y="3118104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2ECF8-6308-42D1-52D7-402BDFC4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080386"/>
            <a:ext cx="10572000" cy="13887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KRAJ</a:t>
            </a: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5A086AAD-1108-41EB-A7C9-5E22CA942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0472" y="643464"/>
            <a:ext cx="7757804" cy="2817491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group of windmills in a field&#10;&#10;Description automatically generated">
            <a:extLst>
              <a:ext uri="{FF2B5EF4-FFF2-40B4-BE49-F238E27FC236}">
                <a16:creationId xmlns:a16="http://schemas.microsoft.com/office/drawing/2014/main" id="{00C41D42-D27B-3E66-6BF3-4BE9FF699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696" y="884810"/>
            <a:ext cx="7141416" cy="23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19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6D60C-557F-2BC8-DB6A-0D9848A5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Što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vjetroelektrane</a:t>
            </a:r>
            <a:r>
              <a:rPr lang="en-US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433FE-3D49-95BC-18D6-72FAEEE1F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0654" y="2327831"/>
            <a:ext cx="4419171" cy="357588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err="1">
                <a:ea typeface="+mn-lt"/>
                <a:cs typeface="+mn-lt"/>
              </a:rPr>
              <a:t>Vjetroelektrana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energetsko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postrojenje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kojem</a:t>
            </a:r>
            <a:r>
              <a:rPr lang="en-US" sz="2000">
                <a:ea typeface="+mn-lt"/>
                <a:cs typeface="+mn-lt"/>
              </a:rPr>
              <a:t> se </a:t>
            </a:r>
            <a:r>
              <a:rPr lang="en-US" sz="2000" err="1">
                <a:ea typeface="+mn-lt"/>
                <a:cs typeface="+mn-lt"/>
              </a:rPr>
              <a:t>kinetička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vjetra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pretvara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električnu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energiju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r>
              <a:rPr lang="en-US" sz="2000">
                <a:ea typeface="+mn-lt"/>
                <a:cs typeface="+mn-lt"/>
              </a:rPr>
              <a:t>To </a:t>
            </a:r>
            <a:r>
              <a:rPr lang="en-US" sz="2000" err="1">
                <a:ea typeface="+mn-lt"/>
                <a:cs typeface="+mn-lt"/>
              </a:rPr>
              <a:t>uspijeva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uz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pomoć</a:t>
            </a:r>
            <a:r>
              <a:rPr lang="en-US" sz="200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vjetroagregata</a:t>
            </a:r>
            <a:r>
              <a:rPr lang="en-US" sz="2000">
                <a:ea typeface="+mn-lt"/>
                <a:cs typeface="+mn-lt"/>
              </a:rPr>
              <a:t> I </a:t>
            </a:r>
            <a:r>
              <a:rPr lang="en-US" sz="2000" err="1">
                <a:ea typeface="+mn-lt"/>
                <a:cs typeface="+mn-lt"/>
              </a:rPr>
              <a:t>vjetrogeneratora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  <p:pic>
        <p:nvPicPr>
          <p:cNvPr id="4" name="Picture 3" descr="A group of windmills in a field&#10;&#10;Description automatically generated">
            <a:extLst>
              <a:ext uri="{FF2B5EF4-FFF2-40B4-BE49-F238E27FC236}">
                <a16:creationId xmlns:a16="http://schemas.microsoft.com/office/drawing/2014/main" id="{8F9C2B80-F188-4C53-8784-23C5886DF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50" y="2541235"/>
            <a:ext cx="5304759" cy="3530075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41789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AF00-FAE3-30CA-8C26-67E95E23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Princip </a:t>
            </a:r>
            <a:r>
              <a:rPr lang="en-US" err="1"/>
              <a:t>rada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9F92F-CD52-0D72-D9B3-77F78704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2" y="-479537"/>
            <a:ext cx="10976381" cy="733575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V</a:t>
            </a:r>
            <a:r>
              <a:rPr lang="en-US" sz="2000" err="1">
                <a:ea typeface="+mn-lt"/>
                <a:cs typeface="+mn-lt"/>
              </a:rPr>
              <a:t>jetroelektrane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obično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sadrže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ili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vjetrogeneratore</a:t>
            </a:r>
            <a:r>
              <a:rPr lang="en-US" sz="2000">
                <a:ea typeface="+mn-lt"/>
                <a:cs typeface="+mn-lt"/>
              </a:rPr>
              <a:t>, koji se </a:t>
            </a:r>
            <a:r>
              <a:rPr lang="en-US" sz="2000" err="1">
                <a:ea typeface="+mn-lt"/>
                <a:cs typeface="+mn-lt"/>
              </a:rPr>
              <a:t>sastoje</a:t>
            </a:r>
            <a:r>
              <a:rPr lang="en-US" sz="2000">
                <a:ea typeface="+mn-lt"/>
                <a:cs typeface="+mn-lt"/>
              </a:rPr>
              <a:t> od </a:t>
            </a:r>
            <a:r>
              <a:rPr lang="en-US" sz="2000" err="1">
                <a:ea typeface="+mn-lt"/>
                <a:cs typeface="+mn-lt"/>
              </a:rPr>
              <a:t>rotora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lopaticama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koje</a:t>
            </a:r>
            <a:r>
              <a:rPr lang="en-US" sz="2000">
                <a:ea typeface="+mn-lt"/>
                <a:cs typeface="+mn-lt"/>
              </a:rPr>
              <a:t> se </a:t>
            </a:r>
            <a:r>
              <a:rPr lang="en-US" sz="2000" err="1">
                <a:ea typeface="+mn-lt"/>
                <a:cs typeface="+mn-lt"/>
              </a:rPr>
              <a:t>okreću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kada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vjetar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puše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Rotacija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lopatica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pokreće</a:t>
            </a:r>
            <a:r>
              <a:rPr lang="en-US" sz="2000">
                <a:ea typeface="+mn-lt"/>
                <a:cs typeface="+mn-lt"/>
              </a:rPr>
              <a:t> generator </a:t>
            </a:r>
            <a:r>
              <a:rPr lang="en-US" sz="2000" err="1">
                <a:ea typeface="+mn-lt"/>
                <a:cs typeface="+mn-lt"/>
              </a:rPr>
              <a:t>unutar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vjetroagregata</a:t>
            </a:r>
            <a:r>
              <a:rPr lang="en-US" sz="2000">
                <a:ea typeface="+mn-lt"/>
                <a:cs typeface="+mn-lt"/>
              </a:rPr>
              <a:t> koji </a:t>
            </a:r>
            <a:r>
              <a:rPr lang="en-US" sz="2000" err="1">
                <a:ea typeface="+mn-lt"/>
                <a:cs typeface="+mn-lt"/>
              </a:rPr>
              <a:t>pretvara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kinetičku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vjetra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električnu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energiju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endParaRPr lang="en-US">
              <a:ea typeface="+mn-lt"/>
              <a:cs typeface="+mn-lt"/>
            </a:endParaRPr>
          </a:p>
        </p:txBody>
      </p:sp>
      <p:pic>
        <p:nvPicPr>
          <p:cNvPr id="4" name="Picture 3" descr="A wind turbines in a field&#10;&#10;Description automatically generated">
            <a:extLst>
              <a:ext uri="{FF2B5EF4-FFF2-40B4-BE49-F238E27FC236}">
                <a16:creationId xmlns:a16="http://schemas.microsoft.com/office/drawing/2014/main" id="{262061CE-5A86-B3E0-D2C5-DA0716693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766" y="3883730"/>
            <a:ext cx="5304759" cy="2970665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51831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A8B94-043D-AD1C-8066-801333FEB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Prednosti</a:t>
            </a:r>
            <a:r>
              <a:rPr lang="en-US"/>
              <a:t> </a:t>
            </a:r>
            <a:r>
              <a:rPr lang="en-US" err="1"/>
              <a:t>Vjetroelektrana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1D9E-2DE8-622D-46AE-D044BB6CF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618" y="924148"/>
            <a:ext cx="7736128" cy="627296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NE TROŠE GORIVO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Vjetroelektrane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koriste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kako</a:t>
            </a:r>
            <a:r>
              <a:rPr lang="en-US" sz="2000">
                <a:ea typeface="+mn-lt"/>
                <a:cs typeface="+mn-lt"/>
              </a:rPr>
              <a:t> bi </a:t>
            </a:r>
            <a:r>
              <a:rPr lang="en-US" sz="2000" err="1">
                <a:ea typeface="+mn-lt"/>
                <a:cs typeface="+mn-lt"/>
              </a:rPr>
              <a:t>generirale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struju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SMANJUJE SE OVISNOST O UVOZU GORIVA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Što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više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ekološki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generirane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energije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država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ima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manja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potreba</a:t>
            </a:r>
            <a:r>
              <a:rPr lang="en-US" sz="2000">
                <a:ea typeface="+mn-lt"/>
                <a:cs typeface="+mn-lt"/>
              </a:rPr>
              <a:t> za </a:t>
            </a:r>
            <a:r>
              <a:rPr lang="en-US" sz="2000" err="1">
                <a:ea typeface="+mn-lt"/>
                <a:cs typeface="+mn-lt"/>
              </a:rPr>
              <a:t>uvozom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goriva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BEZ ŠTETNIH EMISIJA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Prilikom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rada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vjetroagregata</a:t>
            </a:r>
            <a:r>
              <a:rPr lang="en-US" sz="2000">
                <a:ea typeface="+mn-lt"/>
                <a:cs typeface="+mn-lt"/>
              </a:rPr>
              <a:t>, ne </a:t>
            </a:r>
            <a:r>
              <a:rPr lang="en-US" sz="2000" err="1">
                <a:ea typeface="+mn-lt"/>
                <a:cs typeface="+mn-lt"/>
              </a:rPr>
              <a:t>dolazi</a:t>
            </a:r>
            <a:r>
              <a:rPr lang="en-US" sz="2000">
                <a:ea typeface="+mn-lt"/>
                <a:cs typeface="+mn-lt"/>
              </a:rPr>
              <a:t> do </a:t>
            </a:r>
            <a:r>
              <a:rPr lang="en-US" sz="2000" err="1">
                <a:ea typeface="+mn-lt"/>
                <a:cs typeface="+mn-lt"/>
              </a:rPr>
              <a:t>emisije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nikakvih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štetnih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plinova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atmoferu</a:t>
            </a:r>
            <a:r>
              <a:rPr lang="en-US" sz="2000">
                <a:ea typeface="+mn-lt"/>
                <a:cs typeface="+mn-lt"/>
              </a:rPr>
              <a:t>. 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KEMIJSKI I BIOLOŠKI NE ZAGAĐUJU OKOLIŠ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Prilikom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rada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vjetroagegata</a:t>
            </a:r>
            <a:r>
              <a:rPr lang="en-US" sz="2000">
                <a:ea typeface="+mn-lt"/>
                <a:cs typeface="+mn-lt"/>
              </a:rPr>
              <a:t> ne </a:t>
            </a:r>
            <a:r>
              <a:rPr lang="en-US" sz="2000" err="1">
                <a:ea typeface="+mn-lt"/>
                <a:cs typeface="+mn-lt"/>
              </a:rPr>
              <a:t>dolazi</a:t>
            </a:r>
            <a:r>
              <a:rPr lang="en-US" sz="2000">
                <a:ea typeface="+mn-lt"/>
                <a:cs typeface="+mn-lt"/>
              </a:rPr>
              <a:t> do </a:t>
            </a:r>
            <a:r>
              <a:rPr lang="en-US" sz="2000" err="1">
                <a:ea typeface="+mn-lt"/>
                <a:cs typeface="+mn-lt"/>
              </a:rPr>
              <a:t>stvaranja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bilokakve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tvari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koja</a:t>
            </a:r>
            <a:r>
              <a:rPr lang="en-US" sz="2000">
                <a:ea typeface="+mn-lt"/>
                <a:cs typeface="+mn-lt"/>
              </a:rPr>
              <a:t> bi </a:t>
            </a:r>
            <a:r>
              <a:rPr lang="en-US" sz="2000" err="1">
                <a:ea typeface="+mn-lt"/>
                <a:cs typeface="+mn-lt"/>
              </a:rPr>
              <a:t>mogla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zagaditi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okoliš</a:t>
            </a:r>
            <a:endParaRPr lang="en-US" sz="2000" err="1"/>
          </a:p>
        </p:txBody>
      </p:sp>
      <p:pic>
        <p:nvPicPr>
          <p:cNvPr id="4" name="Picture 3" descr="A wind turbine in the ocean&#10;&#10;Description automatically generated">
            <a:extLst>
              <a:ext uri="{FF2B5EF4-FFF2-40B4-BE49-F238E27FC236}">
                <a16:creationId xmlns:a16="http://schemas.microsoft.com/office/drawing/2014/main" id="{8DB8268D-5A7B-8680-AB44-269AE6B7F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30" y="2392716"/>
            <a:ext cx="4157661" cy="2083843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94756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85B0-E40E-9A03-C516-847665F1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Nedostatci</a:t>
            </a:r>
            <a:r>
              <a:rPr lang="en-US"/>
              <a:t> </a:t>
            </a:r>
            <a:r>
              <a:rPr lang="en-US" err="1"/>
              <a:t>Vjetroelektrana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82981-8727-4532-7D34-9C19C8D06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" y="2525047"/>
            <a:ext cx="10168669" cy="3448851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ESTETSKO ZAGAĐENJE-</a:t>
            </a:r>
            <a:r>
              <a:rPr lang="en-US" sz="2000" err="1">
                <a:ea typeface="+mn-lt"/>
                <a:cs typeface="+mn-lt"/>
              </a:rPr>
              <a:t>Uslučaju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velikih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vjetroelektrana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smještenih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napučenim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mjestima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prisutno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tzv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estetsko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zagađenje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POVREMENOST POGONA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Pogon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jako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povremen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tj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ovisi</a:t>
            </a:r>
            <a:r>
              <a:rPr lang="en-US" sz="2000">
                <a:ea typeface="+mn-lt"/>
                <a:cs typeface="+mn-lt"/>
              </a:rPr>
              <a:t> o </a:t>
            </a:r>
            <a:r>
              <a:rPr lang="en-US" sz="2000" err="1">
                <a:ea typeface="+mn-lt"/>
                <a:cs typeface="+mn-lt"/>
              </a:rPr>
              <a:t>vremenskim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uvjetima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SKUPO ODRŽAVANJE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Dijelovi</a:t>
            </a:r>
            <a:r>
              <a:rPr lang="en-US" sz="2000">
                <a:ea typeface="+mn-lt"/>
                <a:cs typeface="+mn-lt"/>
              </a:rPr>
              <a:t> od </a:t>
            </a:r>
            <a:r>
              <a:rPr lang="en-US" sz="2000" err="1">
                <a:ea typeface="+mn-lt"/>
                <a:cs typeface="+mn-lt"/>
              </a:rPr>
              <a:t>kojih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vjetroelektrana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sagrađena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iznimno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skupi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Zamjena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ili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postavljanje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vjetroturbine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zahtijeva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skupe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dizalice</a:t>
            </a:r>
            <a:r>
              <a:rPr lang="en-US" sz="2000">
                <a:ea typeface="+mn-lt"/>
                <a:cs typeface="+mn-lt"/>
              </a:rPr>
              <a:t>, a problem je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održavanje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velikoj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visini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nije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jednostavno</a:t>
            </a:r>
            <a:r>
              <a:rPr lang="en-US" sz="2000">
                <a:ea typeface="+mn-lt"/>
                <a:cs typeface="+mn-lt"/>
              </a:rPr>
              <a:t>. 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SKUPA TEHNIČKA IZRADA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Svaki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iznimno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skup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Napravljen</a:t>
            </a:r>
            <a:r>
              <a:rPr lang="en-US" sz="2000">
                <a:ea typeface="+mn-lt"/>
                <a:cs typeface="+mn-lt"/>
              </a:rPr>
              <a:t> je od </a:t>
            </a:r>
            <a:r>
              <a:rPr lang="en-US" sz="2000" err="1">
                <a:ea typeface="+mn-lt"/>
                <a:cs typeface="+mn-lt"/>
              </a:rPr>
              <a:t>iznimno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kvalitetnih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materijala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ukomponiranih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naprednu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tehnologiju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BUKA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Stanovnici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naselja</a:t>
            </a:r>
            <a:r>
              <a:rPr lang="en-US" sz="200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blizini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kojih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nikli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vjetroparkovi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bune</a:t>
            </a:r>
            <a:r>
              <a:rPr lang="en-US" sz="2000">
                <a:ea typeface="+mn-lt"/>
                <a:cs typeface="+mn-lt"/>
              </a:rPr>
              <a:t> se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čak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prosvjeduju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protiv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vjetroturbina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koje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stvaraju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buku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danju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noću</a:t>
            </a:r>
            <a:r>
              <a:rPr lang="en-US" sz="2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>
                <a:ea typeface="+mn-lt"/>
                <a:cs typeface="+mn-lt"/>
              </a:rPr>
              <a:t>STRADAVANJE PTICA I ŠIŠMIŠA</a:t>
            </a:r>
            <a:r>
              <a:rPr lang="en-US" sz="2000">
                <a:ea typeface="+mn-lt"/>
                <a:cs typeface="+mn-lt"/>
              </a:rPr>
              <a:t>-</a:t>
            </a:r>
            <a:r>
              <a:rPr lang="en-US" sz="2000" err="1">
                <a:ea typeface="+mn-lt"/>
                <a:cs typeface="+mn-lt"/>
              </a:rPr>
              <a:t>Moguće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stradavanje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ptica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šišmiša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zbog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sudara</a:t>
            </a:r>
            <a:r>
              <a:rPr lang="en-US" sz="2000">
                <a:ea typeface="+mn-lt"/>
                <a:cs typeface="+mn-lt"/>
              </a:rPr>
              <a:t> s </a:t>
            </a:r>
            <a:r>
              <a:rPr lang="en-US" sz="2000" err="1">
                <a:ea typeface="+mn-lt"/>
                <a:cs typeface="+mn-lt"/>
              </a:rPr>
              <a:t>elisama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vjetroagregata</a:t>
            </a:r>
            <a:r>
              <a:rPr lang="en-US" sz="2000">
                <a:ea typeface="+mn-lt"/>
                <a:cs typeface="+mn-lt"/>
              </a:rPr>
              <a:t>, a </a:t>
            </a:r>
            <a:r>
              <a:rPr lang="en-US" sz="2000" err="1">
                <a:ea typeface="+mn-lt"/>
                <a:cs typeface="+mn-lt"/>
              </a:rPr>
              <a:t>prilikom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izgradnje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vjetroparkova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moguć</a:t>
            </a:r>
            <a:r>
              <a:rPr lang="en-US" sz="200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trajni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gubitak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staništa</a:t>
            </a:r>
            <a:r>
              <a:rPr lang="en-US" sz="2000">
                <a:ea typeface="+mn-lt"/>
                <a:cs typeface="+mn-lt"/>
              </a:rPr>
              <a:t>. </a:t>
            </a:r>
            <a:endParaRPr lang="en-US" sz="2000"/>
          </a:p>
        </p:txBody>
      </p:sp>
      <p:pic>
        <p:nvPicPr>
          <p:cNvPr id="4" name="Picture 3" descr="A boat in the water&#10;&#10;Description automatically generated">
            <a:extLst>
              <a:ext uri="{FF2B5EF4-FFF2-40B4-BE49-F238E27FC236}">
                <a16:creationId xmlns:a16="http://schemas.microsoft.com/office/drawing/2014/main" id="{6DD23E4A-2935-86FA-B448-D061F72F38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08" r="18734" b="1"/>
          <a:stretch/>
        </p:blipFill>
        <p:spPr>
          <a:xfrm>
            <a:off x="10084387" y="-1583"/>
            <a:ext cx="2109703" cy="2305852"/>
          </a:xfrm>
          <a:custGeom>
            <a:avLst/>
            <a:gdLst/>
            <a:ahLst/>
            <a:cxnLst/>
            <a:rect l="l" t="t" r="r" b="b"/>
            <a:pathLst>
              <a:path w="3152439" h="3448851">
                <a:moveTo>
                  <a:pt x="409034" y="0"/>
                </a:moveTo>
                <a:lnTo>
                  <a:pt x="3152439" y="0"/>
                </a:lnTo>
                <a:lnTo>
                  <a:pt x="3152439" y="3032147"/>
                </a:lnTo>
                <a:lnTo>
                  <a:pt x="2735735" y="3448851"/>
                </a:lnTo>
                <a:lnTo>
                  <a:pt x="0" y="3448851"/>
                </a:lnTo>
                <a:lnTo>
                  <a:pt x="0" y="409034"/>
                </a:lnTo>
                <a:close/>
              </a:path>
            </a:pathLst>
          </a:cu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2810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A01D-9BA1-951A-DA98-5D622B35E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817" y="-134800"/>
            <a:ext cx="8534400" cy="1507067"/>
          </a:xfrm>
        </p:spPr>
        <p:txBody>
          <a:bodyPr/>
          <a:lstStyle/>
          <a:p>
            <a:r>
              <a:rPr lang="en-US" err="1"/>
              <a:t>Vjetroagregati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55B74-72ED-5595-C080-5DC0136BC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Vjetroelektrana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je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energetski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pogon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sastavljen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od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niza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vjetroagregata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najčešće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iste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vrste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, koji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su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izloženi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istom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vjetru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. 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Vjetroagregati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su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uređaji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koji se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koriste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za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pretvaranje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energije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vjetra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u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električnu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chemeClr val="tx1"/>
                </a:solidFill>
                <a:ea typeface="+mn-lt"/>
                <a:cs typeface="+mn-lt"/>
              </a:rPr>
              <a:t>energiju</a:t>
            </a:r>
            <a:r>
              <a:rPr lang="en-US" sz="2400">
                <a:solidFill>
                  <a:schemeClr val="tx1"/>
                </a:solidFill>
                <a:ea typeface="+mn-lt"/>
                <a:cs typeface="+mn-lt"/>
              </a:rPr>
              <a:t>.</a:t>
            </a:r>
            <a:r>
              <a:rPr lang="en-US" sz="2400">
                <a:ea typeface="+mn-lt"/>
                <a:cs typeface="+mn-lt"/>
              </a:rPr>
              <a:t> </a:t>
            </a:r>
            <a:endParaRPr lang="en-US" sz="2400">
              <a:ea typeface="+mn-lt"/>
              <a:cs typeface="Arial"/>
            </a:endParaRPr>
          </a:p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endParaRPr lang="en-US" sz="2400">
              <a:latin typeface="Aptos"/>
              <a:ea typeface="+mn-lt"/>
              <a:cs typeface="Arial"/>
            </a:endParaRPr>
          </a:p>
          <a:p>
            <a:endParaRPr lang="en-US" sz="2400">
              <a:latin typeface="Arial"/>
              <a:ea typeface="+mn-lt"/>
              <a:cs typeface="Arial"/>
            </a:endParaRPr>
          </a:p>
          <a:p>
            <a:endParaRPr lang="en-US" sz="240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7C4694-6EF8-AE50-34F5-F473E96ED53C}"/>
              </a:ext>
            </a:extLst>
          </p:cNvPr>
          <p:cNvSpPr txBox="1"/>
          <p:nvPr/>
        </p:nvSpPr>
        <p:spPr>
          <a:xfrm>
            <a:off x="921144" y="4545384"/>
            <a:ext cx="1036320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 Oni se </a:t>
            </a:r>
            <a:r>
              <a:rPr lang="en-US" sz="2400" err="1">
                <a:ea typeface="+mn-lt"/>
                <a:cs typeface="+mn-lt"/>
              </a:rPr>
              <a:t>obično</a:t>
            </a:r>
            <a:r>
              <a:rPr lang="en-US" sz="2400">
                <a:ea typeface="+mn-lt"/>
                <a:cs typeface="+mn-lt"/>
              </a:rPr>
              <a:t> </a:t>
            </a:r>
            <a:r>
              <a:rPr lang="en-US" sz="2400" err="1">
                <a:ea typeface="+mn-lt"/>
                <a:cs typeface="+mn-lt"/>
              </a:rPr>
              <a:t>sastoje</a:t>
            </a:r>
            <a:r>
              <a:rPr lang="en-US" sz="2400">
                <a:ea typeface="+mn-lt"/>
                <a:cs typeface="+mn-lt"/>
              </a:rPr>
              <a:t> od </a:t>
            </a:r>
            <a:r>
              <a:rPr lang="en-US" sz="2400" err="1">
                <a:ea typeface="+mn-lt"/>
                <a:cs typeface="+mn-lt"/>
              </a:rPr>
              <a:t>nekoliko</a:t>
            </a:r>
            <a:r>
              <a:rPr lang="en-US" sz="2400">
                <a:ea typeface="+mn-lt"/>
                <a:cs typeface="+mn-lt"/>
              </a:rPr>
              <a:t> </a:t>
            </a:r>
            <a:r>
              <a:rPr lang="en-US" sz="2400" err="1">
                <a:ea typeface="+mn-lt"/>
                <a:cs typeface="+mn-lt"/>
              </a:rPr>
              <a:t>osnovnih</a:t>
            </a:r>
            <a:r>
              <a:rPr lang="en-US" sz="2400">
                <a:ea typeface="+mn-lt"/>
                <a:cs typeface="+mn-lt"/>
              </a:rPr>
              <a:t> </a:t>
            </a:r>
            <a:r>
              <a:rPr lang="en-US" sz="2400" err="1">
                <a:ea typeface="+mn-lt"/>
                <a:cs typeface="+mn-lt"/>
              </a:rPr>
              <a:t>komponenti</a:t>
            </a:r>
            <a:r>
              <a:rPr lang="en-US" sz="2400">
                <a:ea typeface="+mn-lt"/>
                <a:cs typeface="+mn-lt"/>
              </a:rPr>
              <a:t>: </a:t>
            </a:r>
            <a:endParaRPr lang="en-US">
              <a:ea typeface="+mn-lt"/>
              <a:cs typeface="+mn-lt"/>
            </a:endParaRPr>
          </a:p>
          <a:p>
            <a:pPr marL="457200" indent="-457200">
              <a:buAutoNum type="arabicPeriod"/>
            </a:pPr>
            <a:r>
              <a:rPr lang="en-US" sz="2400">
                <a:ea typeface="+mn-lt"/>
                <a:cs typeface="+mn-lt"/>
              </a:rPr>
              <a:t>Rotor </a:t>
            </a:r>
            <a:r>
              <a:rPr lang="en-US" sz="2400" err="1">
                <a:ea typeface="+mn-lt"/>
                <a:cs typeface="+mn-lt"/>
              </a:rPr>
              <a:t>sa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lopaticama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>
                <a:ea typeface="+mn-lt"/>
                <a:cs typeface="+mn-lt"/>
              </a:rPr>
              <a:t>Generator.</a:t>
            </a:r>
          </a:p>
          <a:p>
            <a:pPr marL="457200" indent="-457200">
              <a:buAutoNum type="arabicPeriod"/>
            </a:pPr>
            <a:r>
              <a:rPr lang="en-US" sz="2400" err="1">
                <a:ea typeface="+mn-lt"/>
                <a:cs typeface="+mn-lt"/>
              </a:rPr>
              <a:t>Kućište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nacrtan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sustav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err="1">
                <a:ea typeface="+mn-lt"/>
                <a:cs typeface="+mn-lt"/>
              </a:rPr>
              <a:t>Tornjevi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 sz="2400" err="1"/>
          </a:p>
          <a:p>
            <a:pPr marL="457200" indent="-457200">
              <a:buAutoNum type="arabicPeriod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8158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F55A-1D2E-BA18-CAEB-1099F5C9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err="1"/>
              <a:t>Osnovna</a:t>
            </a:r>
            <a:r>
              <a:rPr lang="en-US"/>
              <a:t> </a:t>
            </a:r>
            <a:r>
              <a:rPr lang="en-US" err="1"/>
              <a:t>podjela</a:t>
            </a:r>
            <a:r>
              <a:rPr lang="en-US"/>
              <a:t> </a:t>
            </a:r>
            <a:r>
              <a:rPr lang="en-US" err="1"/>
              <a:t>vjetroagregata</a:t>
            </a:r>
          </a:p>
        </p:txBody>
      </p:sp>
      <p:pic>
        <p:nvPicPr>
          <p:cNvPr id="4" name="Picture 3" descr="A group of windmills on a hill&#10;&#10;Description automatically generated">
            <a:extLst>
              <a:ext uri="{FF2B5EF4-FFF2-40B4-BE49-F238E27FC236}">
                <a16:creationId xmlns:a16="http://schemas.microsoft.com/office/drawing/2014/main" id="{81416CDE-2D6F-2F9C-3AAF-A973DACDFD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83" r="28012" b="1"/>
          <a:stretch/>
        </p:blipFill>
        <p:spPr>
          <a:xfrm>
            <a:off x="960438" y="2413000"/>
            <a:ext cx="2913062" cy="362836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212ED-5084-29FF-5823-979ED631F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err="1">
                <a:latin typeface="Century Gothic"/>
                <a:ea typeface="+mn-lt"/>
                <a:cs typeface="+mn-lt"/>
              </a:rPr>
              <a:t>Osnovna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podjela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vjetroagregata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radi</a:t>
            </a:r>
            <a:r>
              <a:rPr lang="en-US" sz="2000">
                <a:latin typeface="Century Gothic"/>
                <a:ea typeface="+mn-lt"/>
                <a:cs typeface="+mn-lt"/>
              </a:rPr>
              <a:t> se </a:t>
            </a:r>
            <a:r>
              <a:rPr lang="en-US" sz="2000" err="1">
                <a:latin typeface="Century Gothic"/>
                <a:ea typeface="+mn-lt"/>
                <a:cs typeface="+mn-lt"/>
              </a:rPr>
              <a:t>na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temelju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osi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vrtnje</a:t>
            </a:r>
            <a:r>
              <a:rPr lang="en-US" sz="2000">
                <a:latin typeface="Century Gothic"/>
                <a:ea typeface="+mn-lt"/>
                <a:cs typeface="+mn-lt"/>
              </a:rPr>
              <a:t>, </a:t>
            </a:r>
            <a:r>
              <a:rPr lang="en-US" sz="2000" err="1">
                <a:latin typeface="Century Gothic"/>
                <a:ea typeface="+mn-lt"/>
                <a:cs typeface="+mn-lt"/>
              </a:rPr>
              <a:t>stoga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imamo</a:t>
            </a:r>
            <a:r>
              <a:rPr lang="en-US" sz="2000">
                <a:latin typeface="Century Gothic"/>
                <a:ea typeface="+mn-lt"/>
                <a:cs typeface="+mn-lt"/>
              </a:rPr>
              <a:t>:</a:t>
            </a:r>
          </a:p>
          <a:p>
            <a:pPr marL="0" indent="0">
              <a:buNone/>
            </a:pPr>
            <a:r>
              <a:rPr lang="en-US" sz="2000">
                <a:latin typeface="Century Gothic"/>
                <a:ea typeface="+mn-lt"/>
                <a:cs typeface="+mn-lt"/>
              </a:rPr>
              <a:t>                1.Vjetroagregat s </a:t>
            </a:r>
            <a:r>
              <a:rPr lang="en-US" sz="2000" err="1">
                <a:latin typeface="Century Gothic"/>
                <a:ea typeface="+mn-lt"/>
                <a:cs typeface="+mn-lt"/>
              </a:rPr>
              <a:t>vodoravnom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osi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vrtnje</a:t>
            </a:r>
            <a:r>
              <a:rPr lang="en-US" sz="2000">
                <a:latin typeface="Century Gothic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sz="2000">
                <a:latin typeface="Century Gothic"/>
                <a:ea typeface="+mn-lt"/>
                <a:cs typeface="+mn-lt"/>
              </a:rPr>
              <a:t>                2.Vjetroagregat s </a:t>
            </a:r>
            <a:r>
              <a:rPr lang="en-US" sz="2000" err="1">
                <a:latin typeface="Century Gothic"/>
                <a:ea typeface="+mn-lt"/>
                <a:cs typeface="+mn-lt"/>
              </a:rPr>
              <a:t>okomitom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osi</a:t>
            </a:r>
            <a:r>
              <a:rPr lang="en-US" sz="2000">
                <a:latin typeface="Century Gothic"/>
                <a:ea typeface="+mn-lt"/>
                <a:cs typeface="+mn-lt"/>
              </a:rPr>
              <a:t> </a:t>
            </a:r>
            <a:r>
              <a:rPr lang="en-US" sz="2000" err="1">
                <a:latin typeface="Century Gothic"/>
                <a:ea typeface="+mn-lt"/>
                <a:cs typeface="+mn-lt"/>
              </a:rPr>
              <a:t>vrtnje</a:t>
            </a:r>
            <a:r>
              <a:rPr lang="en-US" sz="2000">
                <a:latin typeface="Century Gothic"/>
                <a:ea typeface="+mn-lt"/>
                <a:cs typeface="+mn-lt"/>
              </a:rPr>
              <a:t>.</a:t>
            </a:r>
            <a:endParaRPr lang="en-US" sz="2000">
              <a:latin typeface="Century Gothic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BA3AE5-0FB8-4948-A421-5CEE1A5E8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615FFFBF-F0D2-4BB8-BB9E-3ADC47E3B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485467" cy="6858000"/>
          </a:xfrm>
          <a:custGeom>
            <a:avLst/>
            <a:gdLst>
              <a:gd name="connsiteX0" fmla="*/ 0 w 6485467"/>
              <a:gd name="connsiteY0" fmla="*/ 0 h 6858000"/>
              <a:gd name="connsiteX1" fmla="*/ 6485467 w 6485467"/>
              <a:gd name="connsiteY1" fmla="*/ 0 h 6858000"/>
              <a:gd name="connsiteX2" fmla="*/ 6485467 w 6485467"/>
              <a:gd name="connsiteY2" fmla="*/ 1900238 h 6858000"/>
              <a:gd name="connsiteX3" fmla="*/ 6115051 w 6485467"/>
              <a:gd name="connsiteY3" fmla="*/ 2178050 h 6858000"/>
              <a:gd name="connsiteX4" fmla="*/ 6110817 w 6485467"/>
              <a:gd name="connsiteY4" fmla="*/ 2184400 h 6858000"/>
              <a:gd name="connsiteX5" fmla="*/ 6104467 w 6485467"/>
              <a:gd name="connsiteY5" fmla="*/ 2193925 h 6858000"/>
              <a:gd name="connsiteX6" fmla="*/ 6098117 w 6485467"/>
              <a:gd name="connsiteY6" fmla="*/ 2201863 h 6858000"/>
              <a:gd name="connsiteX7" fmla="*/ 6098117 w 6485467"/>
              <a:gd name="connsiteY7" fmla="*/ 2211388 h 6858000"/>
              <a:gd name="connsiteX8" fmla="*/ 6098117 w 6485467"/>
              <a:gd name="connsiteY8" fmla="*/ 2220913 h 6858000"/>
              <a:gd name="connsiteX9" fmla="*/ 6104467 w 6485467"/>
              <a:gd name="connsiteY9" fmla="*/ 2228850 h 6858000"/>
              <a:gd name="connsiteX10" fmla="*/ 6110817 w 6485467"/>
              <a:gd name="connsiteY10" fmla="*/ 2238375 h 6858000"/>
              <a:gd name="connsiteX11" fmla="*/ 6115051 w 6485467"/>
              <a:gd name="connsiteY11" fmla="*/ 2244725 h 6858000"/>
              <a:gd name="connsiteX12" fmla="*/ 6485467 w 6485467"/>
              <a:gd name="connsiteY12" fmla="*/ 2522538 h 6858000"/>
              <a:gd name="connsiteX13" fmla="*/ 6485467 w 6485467"/>
              <a:gd name="connsiteY13" fmla="*/ 6858000 h 6858000"/>
              <a:gd name="connsiteX14" fmla="*/ 0 w 6485467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85467" h="6858000">
                <a:moveTo>
                  <a:pt x="0" y="0"/>
                </a:moveTo>
                <a:lnTo>
                  <a:pt x="6485467" y="0"/>
                </a:lnTo>
                <a:lnTo>
                  <a:pt x="6485467" y="1900238"/>
                </a:lnTo>
                <a:lnTo>
                  <a:pt x="6115051" y="2178050"/>
                </a:lnTo>
                <a:lnTo>
                  <a:pt x="6110817" y="2184400"/>
                </a:lnTo>
                <a:lnTo>
                  <a:pt x="6104467" y="2193925"/>
                </a:lnTo>
                <a:lnTo>
                  <a:pt x="6098117" y="2201863"/>
                </a:lnTo>
                <a:lnTo>
                  <a:pt x="6098117" y="2211388"/>
                </a:lnTo>
                <a:lnTo>
                  <a:pt x="6098117" y="2220913"/>
                </a:lnTo>
                <a:lnTo>
                  <a:pt x="6104467" y="2228850"/>
                </a:lnTo>
                <a:lnTo>
                  <a:pt x="6110817" y="2238375"/>
                </a:lnTo>
                <a:lnTo>
                  <a:pt x="6115051" y="2244725"/>
                </a:lnTo>
                <a:lnTo>
                  <a:pt x="6485467" y="2522538"/>
                </a:lnTo>
                <a:lnTo>
                  <a:pt x="648546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3745D9-9E52-FFE6-2B01-03340AED7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039035" cy="15594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err="1">
                <a:ea typeface="+mj-lt"/>
                <a:cs typeface="+mj-lt"/>
              </a:rPr>
              <a:t>Vjetroagregat</a:t>
            </a:r>
            <a:r>
              <a:rPr lang="en-US" sz="3400">
                <a:ea typeface="+mj-lt"/>
                <a:cs typeface="+mj-lt"/>
              </a:rPr>
              <a:t> s </a:t>
            </a:r>
            <a:r>
              <a:rPr lang="en-US" sz="3400" err="1">
                <a:ea typeface="+mj-lt"/>
                <a:cs typeface="+mj-lt"/>
              </a:rPr>
              <a:t>vodoravnom</a:t>
            </a:r>
            <a:r>
              <a:rPr lang="en-US" sz="3400">
                <a:ea typeface="+mj-lt"/>
                <a:cs typeface="+mj-lt"/>
              </a:rPr>
              <a:t> </a:t>
            </a:r>
            <a:r>
              <a:rPr lang="en-US" sz="3400" err="1">
                <a:ea typeface="+mj-lt"/>
                <a:cs typeface="+mj-lt"/>
              </a:rPr>
              <a:t>osi</a:t>
            </a:r>
            <a:r>
              <a:rPr lang="en-US" sz="3400">
                <a:ea typeface="+mj-lt"/>
                <a:cs typeface="+mj-lt"/>
              </a:rPr>
              <a:t> </a:t>
            </a:r>
            <a:r>
              <a:rPr lang="en-US" sz="3400" err="1">
                <a:ea typeface="+mj-lt"/>
                <a:cs typeface="+mj-lt"/>
              </a:rPr>
              <a:t>vrtnje</a:t>
            </a:r>
            <a:endParaRPr lang="en-US" sz="340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188F8-4D2F-B820-DACC-2E909FEB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91" y="2904290"/>
            <a:ext cx="5377206" cy="38227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Većina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vjetroagregata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ovakvoga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je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tipa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. </a:t>
            </a:r>
            <a:endParaRPr lang="en-US" sz="200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Njihova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os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vrtnje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paralelna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je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sa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smjerom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vjetra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i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sa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ea typeface="+mn-lt"/>
                <a:cs typeface="+mn-lt"/>
              </a:rPr>
              <a:t>tlom</a:t>
            </a:r>
            <a:r>
              <a:rPr lang="en-US" sz="2000">
                <a:solidFill>
                  <a:srgbClr val="FFFFFF"/>
                </a:solidFill>
                <a:latin typeface="Arial"/>
                <a:ea typeface="+mn-lt"/>
                <a:cs typeface="+mn-lt"/>
              </a:rPr>
              <a:t>.</a:t>
            </a:r>
            <a:endParaRPr lang="en-US" sz="200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2000" err="1">
                <a:solidFill>
                  <a:srgbClr val="FFFFFF"/>
                </a:solidFill>
                <a:latin typeface="Arial"/>
                <a:cs typeface="Arial"/>
              </a:rPr>
              <a:t>Vjetroagregati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s </a:t>
            </a:r>
            <a:r>
              <a:rPr lang="en-US" sz="2000" err="1">
                <a:solidFill>
                  <a:srgbClr val="FFFFFF"/>
                </a:solidFill>
                <a:latin typeface="Arial"/>
                <a:cs typeface="Arial"/>
              </a:rPr>
              <a:t>vodoravnom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cs typeface="Arial"/>
              </a:rPr>
              <a:t>osi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cs typeface="Arial"/>
              </a:rPr>
              <a:t>vrtnje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err="1">
                <a:solidFill>
                  <a:srgbClr val="FFFFFF"/>
                </a:solidFill>
                <a:latin typeface="Arial"/>
                <a:cs typeface="Arial"/>
              </a:rPr>
              <a:t>sastoji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se od: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          1.Rotor.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          2.Vratilo.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          3.električni generator.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          4.Stup.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          5.gondola.</a:t>
            </a:r>
          </a:p>
          <a:p>
            <a:pPr>
              <a:lnSpc>
                <a:spcPct val="90000"/>
              </a:lnSpc>
            </a:pPr>
            <a:endParaRPr lang="en-US" sz="14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14" name="Rounded Rectangle 17">
            <a:extLst>
              <a:ext uri="{FF2B5EF4-FFF2-40B4-BE49-F238E27FC236}">
                <a16:creationId xmlns:a16="http://schemas.microsoft.com/office/drawing/2014/main" id="{FD056B7E-FBD7-4858-966D-9C4DEDA7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ind turbine in a field&#10;&#10;Description automatically generated">
            <a:extLst>
              <a:ext uri="{FF2B5EF4-FFF2-40B4-BE49-F238E27FC236}">
                <a16:creationId xmlns:a16="http://schemas.microsoft.com/office/drawing/2014/main" id="{4032BC8C-6935-93A5-4FCD-756A8C291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517" y="1446922"/>
            <a:ext cx="3832042" cy="395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386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FD19-B98A-4724-DEA5-FB7696C9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0" y="365125"/>
            <a:ext cx="11055926" cy="1339417"/>
          </a:xfrm>
        </p:spPr>
        <p:txBody>
          <a:bodyPr/>
          <a:lstStyle/>
          <a:p>
            <a:r>
              <a:rPr lang="en-US" err="1"/>
              <a:t>Prednosti</a:t>
            </a:r>
            <a:r>
              <a:rPr lang="en-US"/>
              <a:t> </a:t>
            </a:r>
            <a:r>
              <a:rPr lang="en-US" err="1">
                <a:ea typeface="+mj-lt"/>
                <a:cs typeface="+mj-lt"/>
              </a:rPr>
              <a:t>vjetroagregata</a:t>
            </a:r>
            <a:r>
              <a:rPr lang="en-US">
                <a:ea typeface="+mj-lt"/>
                <a:cs typeface="+mj-lt"/>
              </a:rPr>
              <a:t> s </a:t>
            </a:r>
            <a:r>
              <a:rPr lang="en-US" err="1">
                <a:ea typeface="+mj-lt"/>
                <a:cs typeface="+mj-lt"/>
              </a:rPr>
              <a:t>vodoravnom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osi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vrtnje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DDD16-89A7-FF41-A63A-01500049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err="1">
                <a:latin typeface="Century Gothic"/>
                <a:cs typeface="Arial"/>
              </a:rPr>
              <a:t>Prednosti</a:t>
            </a:r>
            <a:r>
              <a:rPr lang="en-US" sz="2400" b="1">
                <a:latin typeface="Century Gothic"/>
                <a:cs typeface="Arial"/>
              </a:rPr>
              <a:t>:</a:t>
            </a:r>
            <a:endParaRPr lang="en-US" sz="2400">
              <a:latin typeface="Century Gothic"/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1.Učinkovitost </a:t>
            </a:r>
            <a:r>
              <a:rPr lang="en-US" sz="2400" err="1">
                <a:latin typeface="Century Gothic"/>
                <a:cs typeface="Segoe UI"/>
              </a:rPr>
              <a:t>pri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proizvodnji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električne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energije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2.Pristup </a:t>
            </a:r>
            <a:r>
              <a:rPr lang="en-US" sz="2400" err="1">
                <a:latin typeface="Century Gothic"/>
                <a:cs typeface="Segoe UI"/>
              </a:rPr>
              <a:t>većim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brzinama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vjetra</a:t>
            </a:r>
            <a:r>
              <a:rPr lang="en-US" sz="2400">
                <a:latin typeface="Century Gothic"/>
                <a:cs typeface="Segoe UI"/>
              </a:rPr>
              <a:t>- </a:t>
            </a:r>
            <a:r>
              <a:rPr lang="en-US" sz="2400" err="1">
                <a:latin typeface="Century Gothic"/>
                <a:cs typeface="Segoe UI"/>
              </a:rPr>
              <a:t>poradi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visine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3.Vrlo </a:t>
            </a:r>
            <a:r>
              <a:rPr lang="en-US" sz="2400" err="1">
                <a:latin typeface="Century Gothic"/>
                <a:cs typeface="Segoe UI"/>
              </a:rPr>
              <a:t>su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stabilne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4.Mogućnost </a:t>
            </a:r>
            <a:r>
              <a:rPr lang="en-US" sz="2400" err="1">
                <a:latin typeface="Century Gothic"/>
                <a:cs typeface="Segoe UI"/>
              </a:rPr>
              <a:t>zakretanja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lopatica</a:t>
            </a:r>
            <a:r>
              <a:rPr lang="en-US" sz="2400">
                <a:latin typeface="Century Gothic"/>
                <a:cs typeface="Segoe UI"/>
              </a:rPr>
              <a:t>- </a:t>
            </a:r>
            <a:r>
              <a:rPr lang="en-US" sz="2400" err="1">
                <a:latin typeface="Century Gothic"/>
                <a:cs typeface="Segoe UI"/>
              </a:rPr>
              <a:t>maksimalna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korisnost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pPr marL="0" indent="0">
              <a:buNone/>
            </a:pPr>
            <a:r>
              <a:rPr lang="en-US" sz="2400">
                <a:latin typeface="Century Gothic"/>
                <a:cs typeface="Segoe UI"/>
              </a:rPr>
              <a:t>           5.Mogućnost </a:t>
            </a:r>
            <a:r>
              <a:rPr lang="en-US" sz="2400" err="1">
                <a:latin typeface="Century Gothic"/>
                <a:cs typeface="Segoe UI"/>
              </a:rPr>
              <a:t>fiksacije</a:t>
            </a:r>
            <a:r>
              <a:rPr lang="en-US" sz="2400">
                <a:latin typeface="Century Gothic"/>
                <a:cs typeface="Segoe UI"/>
              </a:rPr>
              <a:t> </a:t>
            </a:r>
            <a:r>
              <a:rPr lang="en-US" sz="2400" err="1">
                <a:latin typeface="Century Gothic"/>
                <a:cs typeface="Segoe UI"/>
              </a:rPr>
              <a:t>lopatica</a:t>
            </a:r>
            <a:r>
              <a:rPr lang="en-US" sz="2400">
                <a:latin typeface="Century Gothic"/>
                <a:cs typeface="Segoe UI"/>
              </a:rPr>
              <a:t> u </a:t>
            </a:r>
            <a:r>
              <a:rPr lang="en-US" sz="2400" err="1">
                <a:latin typeface="Century Gothic"/>
                <a:cs typeface="Segoe UI"/>
              </a:rPr>
              <a:t>oluji</a:t>
            </a:r>
            <a:r>
              <a:rPr lang="en-US" sz="2400">
                <a:latin typeface="Century Gothic"/>
                <a:cs typeface="Segoe UI"/>
              </a:rPr>
              <a:t>- </a:t>
            </a:r>
            <a:r>
              <a:rPr lang="en-US" sz="2400" err="1">
                <a:latin typeface="Century Gothic"/>
                <a:cs typeface="Segoe UI"/>
              </a:rPr>
              <a:t>sigurnost</a:t>
            </a:r>
            <a:r>
              <a:rPr lang="en-US" sz="2400">
                <a:latin typeface="Century Gothic"/>
                <a:cs typeface="Segoe UI"/>
              </a:rPr>
              <a:t>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63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Quotable</vt:lpstr>
      <vt:lpstr> Vjetroelektrane</vt:lpstr>
      <vt:lpstr>Što su vjetroelektrane?</vt:lpstr>
      <vt:lpstr>Princip rada </vt:lpstr>
      <vt:lpstr>Prednosti Vjetroelektrana</vt:lpstr>
      <vt:lpstr>Nedostatci Vjetroelektrana</vt:lpstr>
      <vt:lpstr>Vjetroagregati</vt:lpstr>
      <vt:lpstr>Osnovna podjela vjetroagregata</vt:lpstr>
      <vt:lpstr>Vjetroagregat s vodoravnom osi vrtnje</vt:lpstr>
      <vt:lpstr>Prednosti vjetroagregata s vodoravnom osi vrtnje</vt:lpstr>
      <vt:lpstr>Nedostatci vjetroagregat s vodoravnom osi vrtnje</vt:lpstr>
      <vt:lpstr>Vjetroagregat s okomitom osi vrtnje.</vt:lpstr>
      <vt:lpstr>Prednosti vjetroagregata s okomitom osi vrtnje</vt:lpstr>
      <vt:lpstr>Nedostatci vjetroagregat s okomitom osi vrtnje </vt:lpstr>
      <vt:lpstr>Izgled vjetroelektrane</vt:lpstr>
      <vt:lpstr>Zanimljivosti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2024-04-24T15:48:27Z</dcterms:created>
  <dcterms:modified xsi:type="dcterms:W3CDTF">2024-04-24T18:04:19Z</dcterms:modified>
</cp:coreProperties>
</file>