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71" r:id="rId5"/>
    <p:sldId id="275" r:id="rId6"/>
    <p:sldId id="274" r:id="rId7"/>
    <p:sldId id="272" r:id="rId8"/>
    <p:sldId id="260" r:id="rId9"/>
    <p:sldId id="280" r:id="rId10"/>
    <p:sldId id="262" r:id="rId11"/>
    <p:sldId id="265" r:id="rId12"/>
    <p:sldId id="268" r:id="rId13"/>
    <p:sldId id="286" r:id="rId14"/>
    <p:sldId id="277" r:id="rId15"/>
    <p:sldId id="270" r:id="rId16"/>
    <p:sldId id="269" r:id="rId17"/>
    <p:sldId id="285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74F33-8918-487C-9640-97F6A92AD8B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46C2F6-C8C7-4147-924D-C006763F7650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Od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1974. godine </a:t>
          </a:r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test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Hepatitis B. 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EC13AF-1DB6-4BB9-823A-C23C3B9A72E0}" type="parTrans" cxnId="{A4DE6948-91E5-4246-BC9C-F4321810B964}">
      <dgm:prSet/>
      <dgm:spPr/>
      <dgm:t>
        <a:bodyPr/>
        <a:lstStyle/>
        <a:p>
          <a:endParaRPr lang="en-US"/>
        </a:p>
      </dgm:t>
    </dgm:pt>
    <dgm:pt modelId="{61609805-A335-49BD-811C-49CD0DB03430}" type="sibTrans" cxnId="{A4DE6948-91E5-4246-BC9C-F4321810B964}">
      <dgm:prSet/>
      <dgm:spPr/>
      <dgm:t>
        <a:bodyPr/>
        <a:lstStyle/>
        <a:p>
          <a:endParaRPr lang="en-US"/>
        </a:p>
      </dgm:t>
    </dgm:pt>
    <dgm:pt modelId="{1989A04D-F4DA-4EAA-AE55-06A82BA21A53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Od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1989.godine </a:t>
          </a:r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test 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HIV. 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F3836B-DC2A-4BC8-AEE0-E262BB884E69}" type="parTrans" cxnId="{C314472C-3C98-46B6-979A-32AD1773D352}">
      <dgm:prSet/>
      <dgm:spPr/>
      <dgm:t>
        <a:bodyPr/>
        <a:lstStyle/>
        <a:p>
          <a:endParaRPr lang="en-US"/>
        </a:p>
      </dgm:t>
    </dgm:pt>
    <dgm:pt modelId="{69162C56-A6E2-4986-AC3A-EB0710A96E4E}" type="sibTrans" cxnId="{C314472C-3C98-46B6-979A-32AD1773D352}">
      <dgm:prSet/>
      <dgm:spPr/>
      <dgm:t>
        <a:bodyPr/>
        <a:lstStyle/>
        <a:p>
          <a:endParaRPr lang="en-US"/>
        </a:p>
      </dgm:t>
    </dgm:pt>
    <dgm:pt modelId="{0A5948B9-4180-4245-AC53-B9DB0D941341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Od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1992.godine </a:t>
          </a:r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test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Hepatitis C. 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84C182-899B-4E4C-ABCD-5FB54EB0CE1A}" type="parTrans" cxnId="{D69C3BCC-6102-4B7F-ADD2-DC16544AAAC8}">
      <dgm:prSet/>
      <dgm:spPr/>
      <dgm:t>
        <a:bodyPr/>
        <a:lstStyle/>
        <a:p>
          <a:endParaRPr lang="en-US"/>
        </a:p>
      </dgm:t>
    </dgm:pt>
    <dgm:pt modelId="{A571CFB6-0453-48B4-B1D4-3712A121AB74}" type="sibTrans" cxnId="{D69C3BCC-6102-4B7F-ADD2-DC16544AAAC8}">
      <dgm:prSet/>
      <dgm:spPr/>
      <dgm:t>
        <a:bodyPr/>
        <a:lstStyle/>
        <a:p>
          <a:endParaRPr lang="en-US"/>
        </a:p>
      </dgm:t>
    </dgm:pt>
    <dgm:pt modelId="{D2537209-8656-4FFD-908D-DB889AA654EC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1991. godine-novi test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sifilis</a:t>
          </a:r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07786D-A6C7-4097-8275-E4EE6310E34C}" type="parTrans" cxnId="{7298A138-2D6D-4A05-9738-1DBD8E33C1E7}">
      <dgm:prSet/>
      <dgm:spPr/>
      <dgm:t>
        <a:bodyPr/>
        <a:lstStyle/>
        <a:p>
          <a:endParaRPr lang="hr-HR"/>
        </a:p>
      </dgm:t>
    </dgm:pt>
    <dgm:pt modelId="{C936126A-7C20-486D-BF89-1E2778BBFF61}" type="sibTrans" cxnId="{7298A138-2D6D-4A05-9738-1DBD8E33C1E7}">
      <dgm:prSet/>
      <dgm:spPr/>
      <dgm:t>
        <a:bodyPr/>
        <a:lstStyle/>
        <a:p>
          <a:endParaRPr lang="hr-HR"/>
        </a:p>
      </dgm:t>
    </dgm:pt>
    <dgm:pt modelId="{F1DF04D8-2AC5-4F32-B8DB-62E558249EA0}">
      <dgm:prSet custT="1"/>
      <dgm:spPr/>
      <dgm:t>
        <a:bodyPr/>
        <a:lstStyle/>
        <a:p>
          <a:r>
            <a:rPr lang="hr-H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 novim protokolima dodatno testiranje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 virus West Nile </a:t>
          </a:r>
          <a:r>
            <a:rPr lang="hr-HR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kad je sezona komaraca, te na </a:t>
          </a:r>
          <a:r>
            <a:rPr lang="hr-H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malariju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30069-9184-4553-93E0-A99DFC249021}" type="parTrans" cxnId="{0ED37FDC-DD02-4D55-AE40-5D42C9CF518F}">
      <dgm:prSet/>
      <dgm:spPr/>
      <dgm:t>
        <a:bodyPr/>
        <a:lstStyle/>
        <a:p>
          <a:endParaRPr lang="hr-HR"/>
        </a:p>
      </dgm:t>
    </dgm:pt>
    <dgm:pt modelId="{7D4EA5A1-63F7-457F-A99F-94FAF8940803}" type="sibTrans" cxnId="{0ED37FDC-DD02-4D55-AE40-5D42C9CF518F}">
      <dgm:prSet/>
      <dgm:spPr/>
      <dgm:t>
        <a:bodyPr/>
        <a:lstStyle/>
        <a:p>
          <a:endParaRPr lang="hr-HR"/>
        </a:p>
      </dgm:t>
    </dgm:pt>
    <dgm:pt modelId="{783D1F05-D8EA-4E7E-AD61-CF939B3C6797}" type="pres">
      <dgm:prSet presAssocID="{11774F33-8918-487C-9640-97F6A92AD8B9}" presName="vert0" presStyleCnt="0">
        <dgm:presLayoutVars>
          <dgm:dir/>
          <dgm:animOne val="branch"/>
          <dgm:animLvl val="lvl"/>
        </dgm:presLayoutVars>
      </dgm:prSet>
      <dgm:spPr/>
    </dgm:pt>
    <dgm:pt modelId="{A4BDA8F2-2A9E-4477-932E-69430833DE0F}" type="pres">
      <dgm:prSet presAssocID="{9A46C2F6-C8C7-4147-924D-C006763F7650}" presName="thickLine" presStyleLbl="alignNode1" presStyleIdx="0" presStyleCnt="5"/>
      <dgm:spPr/>
    </dgm:pt>
    <dgm:pt modelId="{0B09EC78-45F0-428F-932D-870889D2C0F0}" type="pres">
      <dgm:prSet presAssocID="{9A46C2F6-C8C7-4147-924D-C006763F7650}" presName="horz1" presStyleCnt="0"/>
      <dgm:spPr/>
    </dgm:pt>
    <dgm:pt modelId="{F4FAF89C-9119-489B-8B23-65ED94AC4139}" type="pres">
      <dgm:prSet presAssocID="{9A46C2F6-C8C7-4147-924D-C006763F7650}" presName="tx1" presStyleLbl="revTx" presStyleIdx="0" presStyleCnt="5"/>
      <dgm:spPr/>
    </dgm:pt>
    <dgm:pt modelId="{5AB30B51-019B-409B-AA99-FF04819BD416}" type="pres">
      <dgm:prSet presAssocID="{9A46C2F6-C8C7-4147-924D-C006763F7650}" presName="vert1" presStyleCnt="0"/>
      <dgm:spPr/>
    </dgm:pt>
    <dgm:pt modelId="{08BCD7EE-999F-4D78-A35C-96332AC3CD41}" type="pres">
      <dgm:prSet presAssocID="{1989A04D-F4DA-4EAA-AE55-06A82BA21A53}" presName="thickLine" presStyleLbl="alignNode1" presStyleIdx="1" presStyleCnt="5"/>
      <dgm:spPr/>
    </dgm:pt>
    <dgm:pt modelId="{FAC89810-879F-4C69-9CA5-D0C22812B143}" type="pres">
      <dgm:prSet presAssocID="{1989A04D-F4DA-4EAA-AE55-06A82BA21A53}" presName="horz1" presStyleCnt="0"/>
      <dgm:spPr/>
    </dgm:pt>
    <dgm:pt modelId="{6955F58F-8CF4-4472-81D8-6C050E6FFFCC}" type="pres">
      <dgm:prSet presAssocID="{1989A04D-F4DA-4EAA-AE55-06A82BA21A53}" presName="tx1" presStyleLbl="revTx" presStyleIdx="1" presStyleCnt="5"/>
      <dgm:spPr/>
    </dgm:pt>
    <dgm:pt modelId="{C70B341B-BF85-42DB-947D-040B4C0DF35E}" type="pres">
      <dgm:prSet presAssocID="{1989A04D-F4DA-4EAA-AE55-06A82BA21A53}" presName="vert1" presStyleCnt="0"/>
      <dgm:spPr/>
    </dgm:pt>
    <dgm:pt modelId="{35940CFF-9578-4194-AC24-9C9074EE1742}" type="pres">
      <dgm:prSet presAssocID="{D2537209-8656-4FFD-908D-DB889AA654EC}" presName="thickLine" presStyleLbl="alignNode1" presStyleIdx="2" presStyleCnt="5"/>
      <dgm:spPr/>
    </dgm:pt>
    <dgm:pt modelId="{FB217E72-26E2-4451-A25A-3E31F7112358}" type="pres">
      <dgm:prSet presAssocID="{D2537209-8656-4FFD-908D-DB889AA654EC}" presName="horz1" presStyleCnt="0"/>
      <dgm:spPr/>
    </dgm:pt>
    <dgm:pt modelId="{017CA457-7699-4391-9DB5-2E781FD1DACE}" type="pres">
      <dgm:prSet presAssocID="{D2537209-8656-4FFD-908D-DB889AA654EC}" presName="tx1" presStyleLbl="revTx" presStyleIdx="2" presStyleCnt="5"/>
      <dgm:spPr/>
    </dgm:pt>
    <dgm:pt modelId="{D2F7EA0F-6454-4375-AEE6-C1CFBD935E71}" type="pres">
      <dgm:prSet presAssocID="{D2537209-8656-4FFD-908D-DB889AA654EC}" presName="vert1" presStyleCnt="0"/>
      <dgm:spPr/>
    </dgm:pt>
    <dgm:pt modelId="{CD694402-8FCF-4381-99D3-E0CEA3997AAE}" type="pres">
      <dgm:prSet presAssocID="{0A5948B9-4180-4245-AC53-B9DB0D941341}" presName="thickLine" presStyleLbl="alignNode1" presStyleIdx="3" presStyleCnt="5"/>
      <dgm:spPr/>
    </dgm:pt>
    <dgm:pt modelId="{31FF2FB4-0405-4DB2-85BD-C9B87D0E634E}" type="pres">
      <dgm:prSet presAssocID="{0A5948B9-4180-4245-AC53-B9DB0D941341}" presName="horz1" presStyleCnt="0"/>
      <dgm:spPr/>
    </dgm:pt>
    <dgm:pt modelId="{9A791C18-DAA1-4747-9FEF-AAC06ACC7DCD}" type="pres">
      <dgm:prSet presAssocID="{0A5948B9-4180-4245-AC53-B9DB0D941341}" presName="tx1" presStyleLbl="revTx" presStyleIdx="3" presStyleCnt="5"/>
      <dgm:spPr/>
    </dgm:pt>
    <dgm:pt modelId="{72EE4E0D-DAB7-4C19-B22B-A58F21B1AAFC}" type="pres">
      <dgm:prSet presAssocID="{0A5948B9-4180-4245-AC53-B9DB0D941341}" presName="vert1" presStyleCnt="0"/>
      <dgm:spPr/>
    </dgm:pt>
    <dgm:pt modelId="{FCB83F4D-F692-4D61-B56E-50DB30730B87}" type="pres">
      <dgm:prSet presAssocID="{F1DF04D8-2AC5-4F32-B8DB-62E558249EA0}" presName="thickLine" presStyleLbl="alignNode1" presStyleIdx="4" presStyleCnt="5"/>
      <dgm:spPr/>
    </dgm:pt>
    <dgm:pt modelId="{DD24A6DE-BE1C-43C2-A557-36F2AE213AB3}" type="pres">
      <dgm:prSet presAssocID="{F1DF04D8-2AC5-4F32-B8DB-62E558249EA0}" presName="horz1" presStyleCnt="0"/>
      <dgm:spPr/>
    </dgm:pt>
    <dgm:pt modelId="{3D7580F9-4CD3-47D0-B40D-3D77E9211590}" type="pres">
      <dgm:prSet presAssocID="{F1DF04D8-2AC5-4F32-B8DB-62E558249EA0}" presName="tx1" presStyleLbl="revTx" presStyleIdx="4" presStyleCnt="5"/>
      <dgm:spPr/>
    </dgm:pt>
    <dgm:pt modelId="{B578FC85-8651-4CD0-9913-0489848DA664}" type="pres">
      <dgm:prSet presAssocID="{F1DF04D8-2AC5-4F32-B8DB-62E558249EA0}" presName="vert1" presStyleCnt="0"/>
      <dgm:spPr/>
    </dgm:pt>
  </dgm:ptLst>
  <dgm:cxnLst>
    <dgm:cxn modelId="{5D418C03-9FE5-462B-9421-8AEF8A3883DC}" type="presOf" srcId="{1989A04D-F4DA-4EAA-AE55-06A82BA21A53}" destId="{6955F58F-8CF4-4472-81D8-6C050E6FFFCC}" srcOrd="0" destOrd="0" presId="urn:microsoft.com/office/officeart/2008/layout/LinedList"/>
    <dgm:cxn modelId="{6529FC0B-480D-4691-8DDD-73D7B8C089E7}" type="presOf" srcId="{D2537209-8656-4FFD-908D-DB889AA654EC}" destId="{017CA457-7699-4391-9DB5-2E781FD1DACE}" srcOrd="0" destOrd="0" presId="urn:microsoft.com/office/officeart/2008/layout/LinedList"/>
    <dgm:cxn modelId="{C314472C-3C98-46B6-979A-32AD1773D352}" srcId="{11774F33-8918-487C-9640-97F6A92AD8B9}" destId="{1989A04D-F4DA-4EAA-AE55-06A82BA21A53}" srcOrd="1" destOrd="0" parTransId="{FBF3836B-DC2A-4BC8-AEE0-E262BB884E69}" sibTransId="{69162C56-A6E2-4986-AC3A-EB0710A96E4E}"/>
    <dgm:cxn modelId="{7298A138-2D6D-4A05-9738-1DBD8E33C1E7}" srcId="{11774F33-8918-487C-9640-97F6A92AD8B9}" destId="{D2537209-8656-4FFD-908D-DB889AA654EC}" srcOrd="2" destOrd="0" parTransId="{2A07786D-A6C7-4097-8275-E4EE6310E34C}" sibTransId="{C936126A-7C20-486D-BF89-1E2778BBFF61}"/>
    <dgm:cxn modelId="{A4DE6948-91E5-4246-BC9C-F4321810B964}" srcId="{11774F33-8918-487C-9640-97F6A92AD8B9}" destId="{9A46C2F6-C8C7-4147-924D-C006763F7650}" srcOrd="0" destOrd="0" parTransId="{68EC13AF-1DB6-4BB9-823A-C23C3B9A72E0}" sibTransId="{61609805-A335-49BD-811C-49CD0DB03430}"/>
    <dgm:cxn modelId="{C02EC598-BE3B-4671-82B9-AC410921EC56}" type="presOf" srcId="{F1DF04D8-2AC5-4F32-B8DB-62E558249EA0}" destId="{3D7580F9-4CD3-47D0-B40D-3D77E9211590}" srcOrd="0" destOrd="0" presId="urn:microsoft.com/office/officeart/2008/layout/LinedList"/>
    <dgm:cxn modelId="{9399A9BC-FED1-4BE5-89A5-013902874802}" type="presOf" srcId="{0A5948B9-4180-4245-AC53-B9DB0D941341}" destId="{9A791C18-DAA1-4747-9FEF-AAC06ACC7DCD}" srcOrd="0" destOrd="0" presId="urn:microsoft.com/office/officeart/2008/layout/LinedList"/>
    <dgm:cxn modelId="{D69C3BCC-6102-4B7F-ADD2-DC16544AAAC8}" srcId="{11774F33-8918-487C-9640-97F6A92AD8B9}" destId="{0A5948B9-4180-4245-AC53-B9DB0D941341}" srcOrd="3" destOrd="0" parTransId="{3184C182-899B-4E4C-ABCD-5FB54EB0CE1A}" sibTransId="{A571CFB6-0453-48B4-B1D4-3712A121AB74}"/>
    <dgm:cxn modelId="{B1F7C7CD-E2C9-4CBA-945A-988F1B5BFBC9}" type="presOf" srcId="{9A46C2F6-C8C7-4147-924D-C006763F7650}" destId="{F4FAF89C-9119-489B-8B23-65ED94AC4139}" srcOrd="0" destOrd="0" presId="urn:microsoft.com/office/officeart/2008/layout/LinedList"/>
    <dgm:cxn modelId="{0ED37FDC-DD02-4D55-AE40-5D42C9CF518F}" srcId="{11774F33-8918-487C-9640-97F6A92AD8B9}" destId="{F1DF04D8-2AC5-4F32-B8DB-62E558249EA0}" srcOrd="4" destOrd="0" parTransId="{32930069-9184-4553-93E0-A99DFC249021}" sibTransId="{7D4EA5A1-63F7-457F-A99F-94FAF8940803}"/>
    <dgm:cxn modelId="{A1E17EF5-C449-428F-A4B9-E54FA9483B91}" type="presOf" srcId="{11774F33-8918-487C-9640-97F6A92AD8B9}" destId="{783D1F05-D8EA-4E7E-AD61-CF939B3C6797}" srcOrd="0" destOrd="0" presId="urn:microsoft.com/office/officeart/2008/layout/LinedList"/>
    <dgm:cxn modelId="{FE254FEB-B2BA-45AA-B121-8838BE3BE0E6}" type="presParOf" srcId="{783D1F05-D8EA-4E7E-AD61-CF939B3C6797}" destId="{A4BDA8F2-2A9E-4477-932E-69430833DE0F}" srcOrd="0" destOrd="0" presId="urn:microsoft.com/office/officeart/2008/layout/LinedList"/>
    <dgm:cxn modelId="{20C9EBA7-B312-4E9C-87CB-41F9D70E0BC3}" type="presParOf" srcId="{783D1F05-D8EA-4E7E-AD61-CF939B3C6797}" destId="{0B09EC78-45F0-428F-932D-870889D2C0F0}" srcOrd="1" destOrd="0" presId="urn:microsoft.com/office/officeart/2008/layout/LinedList"/>
    <dgm:cxn modelId="{BFA87F78-E169-4E01-B03F-4CC070FE1224}" type="presParOf" srcId="{0B09EC78-45F0-428F-932D-870889D2C0F0}" destId="{F4FAF89C-9119-489B-8B23-65ED94AC4139}" srcOrd="0" destOrd="0" presId="urn:microsoft.com/office/officeart/2008/layout/LinedList"/>
    <dgm:cxn modelId="{0042B99B-9A1C-44E7-964B-DEE367BE008B}" type="presParOf" srcId="{0B09EC78-45F0-428F-932D-870889D2C0F0}" destId="{5AB30B51-019B-409B-AA99-FF04819BD416}" srcOrd="1" destOrd="0" presId="urn:microsoft.com/office/officeart/2008/layout/LinedList"/>
    <dgm:cxn modelId="{DABD3CF2-5FF9-4358-9AC0-748B3934542A}" type="presParOf" srcId="{783D1F05-D8EA-4E7E-AD61-CF939B3C6797}" destId="{08BCD7EE-999F-4D78-A35C-96332AC3CD41}" srcOrd="2" destOrd="0" presId="urn:microsoft.com/office/officeart/2008/layout/LinedList"/>
    <dgm:cxn modelId="{97A10D89-9D7C-4775-BF05-0E079992C4F4}" type="presParOf" srcId="{783D1F05-D8EA-4E7E-AD61-CF939B3C6797}" destId="{FAC89810-879F-4C69-9CA5-D0C22812B143}" srcOrd="3" destOrd="0" presId="urn:microsoft.com/office/officeart/2008/layout/LinedList"/>
    <dgm:cxn modelId="{DF0BE706-C187-4D53-84AB-74D9F0A983F6}" type="presParOf" srcId="{FAC89810-879F-4C69-9CA5-D0C22812B143}" destId="{6955F58F-8CF4-4472-81D8-6C050E6FFFCC}" srcOrd="0" destOrd="0" presId="urn:microsoft.com/office/officeart/2008/layout/LinedList"/>
    <dgm:cxn modelId="{FBC01BFE-02B4-474F-9924-3E3081653804}" type="presParOf" srcId="{FAC89810-879F-4C69-9CA5-D0C22812B143}" destId="{C70B341B-BF85-42DB-947D-040B4C0DF35E}" srcOrd="1" destOrd="0" presId="urn:microsoft.com/office/officeart/2008/layout/LinedList"/>
    <dgm:cxn modelId="{10FFA957-BEF4-4407-805A-039797C76975}" type="presParOf" srcId="{783D1F05-D8EA-4E7E-AD61-CF939B3C6797}" destId="{35940CFF-9578-4194-AC24-9C9074EE1742}" srcOrd="4" destOrd="0" presId="urn:microsoft.com/office/officeart/2008/layout/LinedList"/>
    <dgm:cxn modelId="{3046E90E-0ADF-476F-91AD-2095810680D8}" type="presParOf" srcId="{783D1F05-D8EA-4E7E-AD61-CF939B3C6797}" destId="{FB217E72-26E2-4451-A25A-3E31F7112358}" srcOrd="5" destOrd="0" presId="urn:microsoft.com/office/officeart/2008/layout/LinedList"/>
    <dgm:cxn modelId="{B9A77896-CE05-4B8D-92CB-A46EEDA05D75}" type="presParOf" srcId="{FB217E72-26E2-4451-A25A-3E31F7112358}" destId="{017CA457-7699-4391-9DB5-2E781FD1DACE}" srcOrd="0" destOrd="0" presId="urn:microsoft.com/office/officeart/2008/layout/LinedList"/>
    <dgm:cxn modelId="{0740629A-246D-475D-AF69-C87694C64FE0}" type="presParOf" srcId="{FB217E72-26E2-4451-A25A-3E31F7112358}" destId="{D2F7EA0F-6454-4375-AEE6-C1CFBD935E71}" srcOrd="1" destOrd="0" presId="urn:microsoft.com/office/officeart/2008/layout/LinedList"/>
    <dgm:cxn modelId="{D23D74FB-3D0F-4722-80AA-7E28605065F7}" type="presParOf" srcId="{783D1F05-D8EA-4E7E-AD61-CF939B3C6797}" destId="{CD694402-8FCF-4381-99D3-E0CEA3997AAE}" srcOrd="6" destOrd="0" presId="urn:microsoft.com/office/officeart/2008/layout/LinedList"/>
    <dgm:cxn modelId="{4FCA0703-40EC-422A-A39A-75D7D52F9809}" type="presParOf" srcId="{783D1F05-D8EA-4E7E-AD61-CF939B3C6797}" destId="{31FF2FB4-0405-4DB2-85BD-C9B87D0E634E}" srcOrd="7" destOrd="0" presId="urn:microsoft.com/office/officeart/2008/layout/LinedList"/>
    <dgm:cxn modelId="{78E74342-4D3D-41DB-BAC2-86223321D1A3}" type="presParOf" srcId="{31FF2FB4-0405-4DB2-85BD-C9B87D0E634E}" destId="{9A791C18-DAA1-4747-9FEF-AAC06ACC7DCD}" srcOrd="0" destOrd="0" presId="urn:microsoft.com/office/officeart/2008/layout/LinedList"/>
    <dgm:cxn modelId="{707D9C16-C3D7-4B3C-BD97-F438EF7A4DBD}" type="presParOf" srcId="{31FF2FB4-0405-4DB2-85BD-C9B87D0E634E}" destId="{72EE4E0D-DAB7-4C19-B22B-A58F21B1AAFC}" srcOrd="1" destOrd="0" presId="urn:microsoft.com/office/officeart/2008/layout/LinedList"/>
    <dgm:cxn modelId="{3BFB37FB-43F9-42B1-BF46-0D2391155A21}" type="presParOf" srcId="{783D1F05-D8EA-4E7E-AD61-CF939B3C6797}" destId="{FCB83F4D-F692-4D61-B56E-50DB30730B87}" srcOrd="8" destOrd="0" presId="urn:microsoft.com/office/officeart/2008/layout/LinedList"/>
    <dgm:cxn modelId="{8BDCBEB6-D96F-4C54-93D2-8D3207281B68}" type="presParOf" srcId="{783D1F05-D8EA-4E7E-AD61-CF939B3C6797}" destId="{DD24A6DE-BE1C-43C2-A557-36F2AE213AB3}" srcOrd="9" destOrd="0" presId="urn:microsoft.com/office/officeart/2008/layout/LinedList"/>
    <dgm:cxn modelId="{B216CCAD-DFB4-436B-A8D6-FCD4E6FBEBEF}" type="presParOf" srcId="{DD24A6DE-BE1C-43C2-A557-36F2AE213AB3}" destId="{3D7580F9-4CD3-47D0-B40D-3D77E9211590}" srcOrd="0" destOrd="0" presId="urn:microsoft.com/office/officeart/2008/layout/LinedList"/>
    <dgm:cxn modelId="{9CB2E7A8-5F0B-4451-BB68-BC2A2F8BF5CB}" type="presParOf" srcId="{DD24A6DE-BE1C-43C2-A557-36F2AE213AB3}" destId="{B578FC85-8651-4CD0-9913-0489848DA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A0B9AF-00FE-4116-A1E6-EC3712986351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448C26-5C2E-44F0-B76B-BF0E8F5D5C7E}">
      <dgm:prSet custT="1"/>
      <dgm:spPr/>
      <dgm:t>
        <a:bodyPr/>
        <a:lstStyle/>
        <a:p>
          <a:r>
            <a:rPr lang="hr-H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Prije operativnih zahvata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A9ADA-F118-4EB5-AACD-94F479B6CB83}" type="parTrans" cxnId="{E20DBD02-88AD-423E-A4BF-4B5D3C62EB33}">
      <dgm:prSet/>
      <dgm:spPr/>
      <dgm:t>
        <a:bodyPr/>
        <a:lstStyle/>
        <a:p>
          <a:endParaRPr lang="en-US"/>
        </a:p>
      </dgm:t>
    </dgm:pt>
    <dgm:pt modelId="{4F4EAC9E-5896-448D-8F84-CF41F6465D9A}" type="sibTrans" cxnId="{E20DBD02-88AD-423E-A4BF-4B5D3C62EB33}">
      <dgm:prSet/>
      <dgm:spPr/>
      <dgm:t>
        <a:bodyPr/>
        <a:lstStyle/>
        <a:p>
          <a:endParaRPr lang="en-US"/>
        </a:p>
      </dgm:t>
    </dgm:pt>
    <dgm:pt modelId="{B2E170FE-4F01-4F37-A5B9-C4B821D4ADF9}">
      <dgm:prSet custT="1"/>
      <dgm:spPr/>
      <dgm:t>
        <a:bodyPr/>
        <a:lstStyle/>
        <a:p>
          <a:r>
            <a:rPr lang="hr-H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Prije davanja transfuzije krvi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905CF5-FFC2-46AB-98DD-5A3540D3C3A2}" type="parTrans" cxnId="{6C3CB4CF-8268-4D84-8053-AEDD9596051F}">
      <dgm:prSet/>
      <dgm:spPr/>
      <dgm:t>
        <a:bodyPr/>
        <a:lstStyle/>
        <a:p>
          <a:endParaRPr lang="en-US"/>
        </a:p>
      </dgm:t>
    </dgm:pt>
    <dgm:pt modelId="{325403C1-B659-4C01-ADB9-D153694A30E4}" type="sibTrans" cxnId="{6C3CB4CF-8268-4D84-8053-AEDD9596051F}">
      <dgm:prSet/>
      <dgm:spPr/>
      <dgm:t>
        <a:bodyPr/>
        <a:lstStyle/>
        <a:p>
          <a:endParaRPr lang="en-US"/>
        </a:p>
      </dgm:t>
    </dgm:pt>
    <dgm:pt modelId="{C01EE047-AD3E-40A7-8602-1EBE8DE685A0}">
      <dgm:prSet custT="1"/>
      <dgm:spPr/>
      <dgm:t>
        <a:bodyPr/>
        <a:lstStyle/>
        <a:p>
          <a:r>
            <a:rPr lang="hr-H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Prije nego osoba daruje krv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E77665-4C5D-44BA-BB47-7B5F434B8B21}" type="parTrans" cxnId="{0787F085-B7B9-407C-B2B2-EF76E3879E27}">
      <dgm:prSet/>
      <dgm:spPr/>
      <dgm:t>
        <a:bodyPr/>
        <a:lstStyle/>
        <a:p>
          <a:endParaRPr lang="en-US"/>
        </a:p>
      </dgm:t>
    </dgm:pt>
    <dgm:pt modelId="{AE536C2C-FCBA-416D-8A38-57A4D85EA1D6}" type="sibTrans" cxnId="{0787F085-B7B9-407C-B2B2-EF76E3879E27}">
      <dgm:prSet/>
      <dgm:spPr/>
      <dgm:t>
        <a:bodyPr/>
        <a:lstStyle/>
        <a:p>
          <a:endParaRPr lang="en-US"/>
        </a:p>
      </dgm:t>
    </dgm:pt>
    <dgm:pt modelId="{D63B9BD8-0448-4E04-BFC2-FC86AEB2C481}">
      <dgm:prSet custT="1"/>
      <dgm:spPr/>
      <dgm:t>
        <a:bodyPr/>
        <a:lstStyle/>
        <a:p>
          <a:r>
            <a:rPr lang="hr-H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Prije nego osoba daruje neki organ za transplantaciju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A90B3-C3AF-4874-B900-83094DB5C233}" type="parTrans" cxnId="{3F49F02D-ADE0-45FA-AE68-8ED99814812A}">
      <dgm:prSet/>
      <dgm:spPr/>
      <dgm:t>
        <a:bodyPr/>
        <a:lstStyle/>
        <a:p>
          <a:endParaRPr lang="en-US"/>
        </a:p>
      </dgm:t>
    </dgm:pt>
    <dgm:pt modelId="{FC868B16-9B6B-4423-AB00-9302A9FCB888}" type="sibTrans" cxnId="{3F49F02D-ADE0-45FA-AE68-8ED99814812A}">
      <dgm:prSet/>
      <dgm:spPr/>
      <dgm:t>
        <a:bodyPr/>
        <a:lstStyle/>
        <a:p>
          <a:endParaRPr lang="en-US"/>
        </a:p>
      </dgm:t>
    </dgm:pt>
    <dgm:pt modelId="{3051765A-EE66-4180-8012-9EC70A6F8AE2}">
      <dgm:prSet custT="1"/>
      <dgm:spPr/>
      <dgm:t>
        <a:bodyPr/>
        <a:lstStyle/>
        <a:p>
          <a:r>
            <a:rPr lang="hr-H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Prilikom prvog pregleda trudnice ili prije začeća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B405E-202A-4093-83F3-631C07C31561}" type="parTrans" cxnId="{BE7776FC-F953-4691-9061-403C90D86C5D}">
      <dgm:prSet/>
      <dgm:spPr/>
      <dgm:t>
        <a:bodyPr/>
        <a:lstStyle/>
        <a:p>
          <a:endParaRPr lang="en-US"/>
        </a:p>
      </dgm:t>
    </dgm:pt>
    <dgm:pt modelId="{79ACD312-1A46-46BC-A714-CEFB0ACD8899}" type="sibTrans" cxnId="{BE7776FC-F953-4691-9061-403C90D86C5D}">
      <dgm:prSet/>
      <dgm:spPr/>
      <dgm:t>
        <a:bodyPr/>
        <a:lstStyle/>
        <a:p>
          <a:endParaRPr lang="en-US"/>
        </a:p>
      </dgm:t>
    </dgm:pt>
    <dgm:pt modelId="{EE5C64EC-4643-443C-9FD9-D54595B1A9E2}" type="pres">
      <dgm:prSet presAssocID="{6AA0B9AF-00FE-4116-A1E6-EC3712986351}" presName="Name0" presStyleCnt="0">
        <dgm:presLayoutVars>
          <dgm:dir/>
          <dgm:animLvl val="lvl"/>
          <dgm:resizeHandles val="exact"/>
        </dgm:presLayoutVars>
      </dgm:prSet>
      <dgm:spPr/>
    </dgm:pt>
    <dgm:pt modelId="{5F83C36A-91CF-4084-BDD9-D4F906628934}" type="pres">
      <dgm:prSet presAssocID="{13448C26-5C2E-44F0-B76B-BF0E8F5D5C7E}" presName="linNode" presStyleCnt="0"/>
      <dgm:spPr/>
    </dgm:pt>
    <dgm:pt modelId="{87FED124-10A6-4F60-9697-CCAB17D23A5E}" type="pres">
      <dgm:prSet presAssocID="{13448C26-5C2E-44F0-B76B-BF0E8F5D5C7E}" presName="parentText" presStyleLbl="node1" presStyleIdx="0" presStyleCnt="5" custScaleX="134744">
        <dgm:presLayoutVars>
          <dgm:chMax val="1"/>
          <dgm:bulletEnabled val="1"/>
        </dgm:presLayoutVars>
      </dgm:prSet>
      <dgm:spPr/>
    </dgm:pt>
    <dgm:pt modelId="{FC83F5F8-E284-45DC-84F1-691C8964FEDF}" type="pres">
      <dgm:prSet presAssocID="{4F4EAC9E-5896-448D-8F84-CF41F6465D9A}" presName="sp" presStyleCnt="0"/>
      <dgm:spPr/>
    </dgm:pt>
    <dgm:pt modelId="{200C8462-FB99-480C-B827-149FA339FAF3}" type="pres">
      <dgm:prSet presAssocID="{B2E170FE-4F01-4F37-A5B9-C4B821D4ADF9}" presName="linNode" presStyleCnt="0"/>
      <dgm:spPr/>
    </dgm:pt>
    <dgm:pt modelId="{5F1CBF55-5A8C-4A8D-A7D3-EF58719F7849}" type="pres">
      <dgm:prSet presAssocID="{B2E170FE-4F01-4F37-A5B9-C4B821D4ADF9}" presName="parentText" presStyleLbl="node1" presStyleIdx="1" presStyleCnt="5" custScaleX="136411">
        <dgm:presLayoutVars>
          <dgm:chMax val="1"/>
          <dgm:bulletEnabled val="1"/>
        </dgm:presLayoutVars>
      </dgm:prSet>
      <dgm:spPr/>
    </dgm:pt>
    <dgm:pt modelId="{8BF091EA-9134-4E4D-A24C-C53D291E1C1D}" type="pres">
      <dgm:prSet presAssocID="{325403C1-B659-4C01-ADB9-D153694A30E4}" presName="sp" presStyleCnt="0"/>
      <dgm:spPr/>
    </dgm:pt>
    <dgm:pt modelId="{24171669-C846-49C7-B2EE-62F144D823C6}" type="pres">
      <dgm:prSet presAssocID="{C01EE047-AD3E-40A7-8602-1EBE8DE685A0}" presName="linNode" presStyleCnt="0"/>
      <dgm:spPr/>
    </dgm:pt>
    <dgm:pt modelId="{BF7B9E16-A5B5-4D94-95A7-F8B816371153}" type="pres">
      <dgm:prSet presAssocID="{C01EE047-AD3E-40A7-8602-1EBE8DE685A0}" presName="parentText" presStyleLbl="node1" presStyleIdx="2" presStyleCnt="5" custScaleX="137867">
        <dgm:presLayoutVars>
          <dgm:chMax val="1"/>
          <dgm:bulletEnabled val="1"/>
        </dgm:presLayoutVars>
      </dgm:prSet>
      <dgm:spPr/>
    </dgm:pt>
    <dgm:pt modelId="{35F657F5-123A-48C7-A7B1-7581DFC21F6F}" type="pres">
      <dgm:prSet presAssocID="{AE536C2C-FCBA-416D-8A38-57A4D85EA1D6}" presName="sp" presStyleCnt="0"/>
      <dgm:spPr/>
    </dgm:pt>
    <dgm:pt modelId="{39628B3A-4A32-436C-8BC4-DA25A2437170}" type="pres">
      <dgm:prSet presAssocID="{D63B9BD8-0448-4E04-BFC2-FC86AEB2C481}" presName="linNode" presStyleCnt="0"/>
      <dgm:spPr/>
    </dgm:pt>
    <dgm:pt modelId="{23612EE2-F664-47A6-805A-1788E341C13A}" type="pres">
      <dgm:prSet presAssocID="{D63B9BD8-0448-4E04-BFC2-FC86AEB2C481}" presName="parentText" presStyleLbl="node1" presStyleIdx="3" presStyleCnt="5" custScaleX="138760" custLinFactNeighborX="-949" custLinFactNeighborY="-1703">
        <dgm:presLayoutVars>
          <dgm:chMax val="1"/>
          <dgm:bulletEnabled val="1"/>
        </dgm:presLayoutVars>
      </dgm:prSet>
      <dgm:spPr/>
    </dgm:pt>
    <dgm:pt modelId="{5F9D906D-1D5E-40F2-AE3C-8E8882773EB2}" type="pres">
      <dgm:prSet presAssocID="{FC868B16-9B6B-4423-AB00-9302A9FCB888}" presName="sp" presStyleCnt="0"/>
      <dgm:spPr/>
    </dgm:pt>
    <dgm:pt modelId="{C1EC565F-2D38-4751-81FC-D6C42C13FAEA}" type="pres">
      <dgm:prSet presAssocID="{3051765A-EE66-4180-8012-9EC70A6F8AE2}" presName="linNode" presStyleCnt="0"/>
      <dgm:spPr/>
    </dgm:pt>
    <dgm:pt modelId="{BFEA3DB0-D184-4480-903D-10A482F60CD9}" type="pres">
      <dgm:prSet presAssocID="{3051765A-EE66-4180-8012-9EC70A6F8AE2}" presName="parentText" presStyleLbl="node1" presStyleIdx="4" presStyleCnt="5" custScaleX="133853" custLinFactNeighborX="1561" custLinFactNeighborY="-4028">
        <dgm:presLayoutVars>
          <dgm:chMax val="1"/>
          <dgm:bulletEnabled val="1"/>
        </dgm:presLayoutVars>
      </dgm:prSet>
      <dgm:spPr/>
    </dgm:pt>
  </dgm:ptLst>
  <dgm:cxnLst>
    <dgm:cxn modelId="{E20DBD02-88AD-423E-A4BF-4B5D3C62EB33}" srcId="{6AA0B9AF-00FE-4116-A1E6-EC3712986351}" destId="{13448C26-5C2E-44F0-B76B-BF0E8F5D5C7E}" srcOrd="0" destOrd="0" parTransId="{367A9ADA-F118-4EB5-AACD-94F479B6CB83}" sibTransId="{4F4EAC9E-5896-448D-8F84-CF41F6465D9A}"/>
    <dgm:cxn modelId="{3F49F02D-ADE0-45FA-AE68-8ED99814812A}" srcId="{6AA0B9AF-00FE-4116-A1E6-EC3712986351}" destId="{D63B9BD8-0448-4E04-BFC2-FC86AEB2C481}" srcOrd="3" destOrd="0" parTransId="{F18A90B3-C3AF-4874-B900-83094DB5C233}" sibTransId="{FC868B16-9B6B-4423-AB00-9302A9FCB888}"/>
    <dgm:cxn modelId="{BEF87545-50F0-4FD1-A15A-DF3C80021EF3}" type="presOf" srcId="{3051765A-EE66-4180-8012-9EC70A6F8AE2}" destId="{BFEA3DB0-D184-4480-903D-10A482F60CD9}" srcOrd="0" destOrd="0" presId="urn:microsoft.com/office/officeart/2005/8/layout/vList5"/>
    <dgm:cxn modelId="{5C0B0683-7FA7-4868-8711-A5AE16FBC8E5}" type="presOf" srcId="{C01EE047-AD3E-40A7-8602-1EBE8DE685A0}" destId="{BF7B9E16-A5B5-4D94-95A7-F8B816371153}" srcOrd="0" destOrd="0" presId="urn:microsoft.com/office/officeart/2005/8/layout/vList5"/>
    <dgm:cxn modelId="{0787F085-B7B9-407C-B2B2-EF76E3879E27}" srcId="{6AA0B9AF-00FE-4116-A1E6-EC3712986351}" destId="{C01EE047-AD3E-40A7-8602-1EBE8DE685A0}" srcOrd="2" destOrd="0" parTransId="{B1E77665-4C5D-44BA-BB47-7B5F434B8B21}" sibTransId="{AE536C2C-FCBA-416D-8A38-57A4D85EA1D6}"/>
    <dgm:cxn modelId="{697439B8-EA72-4C27-A9A0-D62D1C6F02CF}" type="presOf" srcId="{13448C26-5C2E-44F0-B76B-BF0E8F5D5C7E}" destId="{87FED124-10A6-4F60-9697-CCAB17D23A5E}" srcOrd="0" destOrd="0" presId="urn:microsoft.com/office/officeart/2005/8/layout/vList5"/>
    <dgm:cxn modelId="{6C3CB4CF-8268-4D84-8053-AEDD9596051F}" srcId="{6AA0B9AF-00FE-4116-A1E6-EC3712986351}" destId="{B2E170FE-4F01-4F37-A5B9-C4B821D4ADF9}" srcOrd="1" destOrd="0" parTransId="{32905CF5-FFC2-46AB-98DD-5A3540D3C3A2}" sibTransId="{325403C1-B659-4C01-ADB9-D153694A30E4}"/>
    <dgm:cxn modelId="{EF4B58E0-5E52-4DD1-9EA9-F1552F44FF93}" type="presOf" srcId="{D63B9BD8-0448-4E04-BFC2-FC86AEB2C481}" destId="{23612EE2-F664-47A6-805A-1788E341C13A}" srcOrd="0" destOrd="0" presId="urn:microsoft.com/office/officeart/2005/8/layout/vList5"/>
    <dgm:cxn modelId="{53C206E9-8D31-43E3-8E30-887D2B10F4D6}" type="presOf" srcId="{6AA0B9AF-00FE-4116-A1E6-EC3712986351}" destId="{EE5C64EC-4643-443C-9FD9-D54595B1A9E2}" srcOrd="0" destOrd="0" presId="urn:microsoft.com/office/officeart/2005/8/layout/vList5"/>
    <dgm:cxn modelId="{3E88E2F9-BF5B-42D6-90C1-107FC37971DB}" type="presOf" srcId="{B2E170FE-4F01-4F37-A5B9-C4B821D4ADF9}" destId="{5F1CBF55-5A8C-4A8D-A7D3-EF58719F7849}" srcOrd="0" destOrd="0" presId="urn:microsoft.com/office/officeart/2005/8/layout/vList5"/>
    <dgm:cxn modelId="{BE7776FC-F953-4691-9061-403C90D86C5D}" srcId="{6AA0B9AF-00FE-4116-A1E6-EC3712986351}" destId="{3051765A-EE66-4180-8012-9EC70A6F8AE2}" srcOrd="4" destOrd="0" parTransId="{1CCB405E-202A-4093-83F3-631C07C31561}" sibTransId="{79ACD312-1A46-46BC-A714-CEFB0ACD8899}"/>
    <dgm:cxn modelId="{C77240F6-5397-4509-9399-08FA004A7F26}" type="presParOf" srcId="{EE5C64EC-4643-443C-9FD9-D54595B1A9E2}" destId="{5F83C36A-91CF-4084-BDD9-D4F906628934}" srcOrd="0" destOrd="0" presId="urn:microsoft.com/office/officeart/2005/8/layout/vList5"/>
    <dgm:cxn modelId="{58A7066D-824C-4B09-BAF2-C5034833419A}" type="presParOf" srcId="{5F83C36A-91CF-4084-BDD9-D4F906628934}" destId="{87FED124-10A6-4F60-9697-CCAB17D23A5E}" srcOrd="0" destOrd="0" presId="urn:microsoft.com/office/officeart/2005/8/layout/vList5"/>
    <dgm:cxn modelId="{908A86D3-44B7-4CB9-9A75-0BEAA3D38E39}" type="presParOf" srcId="{EE5C64EC-4643-443C-9FD9-D54595B1A9E2}" destId="{FC83F5F8-E284-45DC-84F1-691C8964FEDF}" srcOrd="1" destOrd="0" presId="urn:microsoft.com/office/officeart/2005/8/layout/vList5"/>
    <dgm:cxn modelId="{8FFA2AF0-047F-4E69-AC84-F9D9F30256FF}" type="presParOf" srcId="{EE5C64EC-4643-443C-9FD9-D54595B1A9E2}" destId="{200C8462-FB99-480C-B827-149FA339FAF3}" srcOrd="2" destOrd="0" presId="urn:microsoft.com/office/officeart/2005/8/layout/vList5"/>
    <dgm:cxn modelId="{10CABD0D-81E0-4D02-AE76-D3ABA5147351}" type="presParOf" srcId="{200C8462-FB99-480C-B827-149FA339FAF3}" destId="{5F1CBF55-5A8C-4A8D-A7D3-EF58719F7849}" srcOrd="0" destOrd="0" presId="urn:microsoft.com/office/officeart/2005/8/layout/vList5"/>
    <dgm:cxn modelId="{8420D5B5-0420-4609-93D5-FE63960C68E6}" type="presParOf" srcId="{EE5C64EC-4643-443C-9FD9-D54595B1A9E2}" destId="{8BF091EA-9134-4E4D-A24C-C53D291E1C1D}" srcOrd="3" destOrd="0" presId="urn:microsoft.com/office/officeart/2005/8/layout/vList5"/>
    <dgm:cxn modelId="{946652E8-C538-4A23-86EC-A97F916BC862}" type="presParOf" srcId="{EE5C64EC-4643-443C-9FD9-D54595B1A9E2}" destId="{24171669-C846-49C7-B2EE-62F144D823C6}" srcOrd="4" destOrd="0" presId="urn:microsoft.com/office/officeart/2005/8/layout/vList5"/>
    <dgm:cxn modelId="{CD1D59C3-8905-450C-9A25-0BB5C7B218AD}" type="presParOf" srcId="{24171669-C846-49C7-B2EE-62F144D823C6}" destId="{BF7B9E16-A5B5-4D94-95A7-F8B816371153}" srcOrd="0" destOrd="0" presId="urn:microsoft.com/office/officeart/2005/8/layout/vList5"/>
    <dgm:cxn modelId="{74540DFB-3734-448F-91E6-BF03D877F62B}" type="presParOf" srcId="{EE5C64EC-4643-443C-9FD9-D54595B1A9E2}" destId="{35F657F5-123A-48C7-A7B1-7581DFC21F6F}" srcOrd="5" destOrd="0" presId="urn:microsoft.com/office/officeart/2005/8/layout/vList5"/>
    <dgm:cxn modelId="{63C3F7FD-20AA-4287-9F73-671AFEEF9218}" type="presParOf" srcId="{EE5C64EC-4643-443C-9FD9-D54595B1A9E2}" destId="{39628B3A-4A32-436C-8BC4-DA25A2437170}" srcOrd="6" destOrd="0" presId="urn:microsoft.com/office/officeart/2005/8/layout/vList5"/>
    <dgm:cxn modelId="{A1CB858E-F7ED-4F73-9D3E-FEEFEEB14F10}" type="presParOf" srcId="{39628B3A-4A32-436C-8BC4-DA25A2437170}" destId="{23612EE2-F664-47A6-805A-1788E341C13A}" srcOrd="0" destOrd="0" presId="urn:microsoft.com/office/officeart/2005/8/layout/vList5"/>
    <dgm:cxn modelId="{E92D7799-760D-4B37-9A84-F4D336319281}" type="presParOf" srcId="{EE5C64EC-4643-443C-9FD9-D54595B1A9E2}" destId="{5F9D906D-1D5E-40F2-AE3C-8E8882773EB2}" srcOrd="7" destOrd="0" presId="urn:microsoft.com/office/officeart/2005/8/layout/vList5"/>
    <dgm:cxn modelId="{2EA6FCF1-60FD-4134-AA24-7BCA7E4B6EA6}" type="presParOf" srcId="{EE5C64EC-4643-443C-9FD9-D54595B1A9E2}" destId="{C1EC565F-2D38-4751-81FC-D6C42C13FAEA}" srcOrd="8" destOrd="0" presId="urn:microsoft.com/office/officeart/2005/8/layout/vList5"/>
    <dgm:cxn modelId="{D08CC0E5-BC4C-44F7-984E-BAC189A2D587}" type="presParOf" srcId="{C1EC565F-2D38-4751-81FC-D6C42C13FAEA}" destId="{BFEA3DB0-D184-4480-903D-10A482F60CD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DA8F2-2A9E-4477-932E-69430833DE0F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AF89C-9119-489B-8B23-65ED94AC4139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Od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1974. godine </a:t>
          </a: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test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Hepatitis B. 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75"/>
        <a:ext cx="6900512" cy="1106957"/>
      </dsp:txXfrm>
    </dsp:sp>
    <dsp:sp modelId="{08BCD7EE-999F-4D78-A35C-96332AC3CD41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5F58F-8CF4-4472-81D8-6C050E6FFFCC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Od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1989.godine </a:t>
          </a: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test 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HIV. 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07633"/>
        <a:ext cx="6900512" cy="1106957"/>
      </dsp:txXfrm>
    </dsp:sp>
    <dsp:sp modelId="{35940CFF-9578-4194-AC24-9C9074EE1742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CA457-7699-4391-9DB5-2E781FD1DACE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1991. godine-novi test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sifilis</a:t>
          </a: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14591"/>
        <a:ext cx="6900512" cy="1106957"/>
      </dsp:txXfrm>
    </dsp:sp>
    <dsp:sp modelId="{CD694402-8FCF-4381-99D3-E0CEA3997AAE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91C18-DAA1-4747-9FEF-AAC06ACC7DCD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Od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1992.godine </a:t>
          </a: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test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Hepatitis C. </a:t>
          </a:r>
          <a:endParaRPr lang="en-US" sz="24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21549"/>
        <a:ext cx="6900512" cy="1106957"/>
      </dsp:txXfrm>
    </dsp:sp>
    <dsp:sp modelId="{FCB83F4D-F692-4D61-B56E-50DB30730B87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580F9-4CD3-47D0-B40D-3D77E9211590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 novim protokolima dodatno testiranje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 virus West Nile </a:t>
          </a:r>
          <a:r>
            <a:rPr lang="hr-HR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kad je sezona komaraca, te na </a:t>
          </a:r>
          <a:r>
            <a:rPr lang="hr-HR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malariju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428507"/>
        <a:ext cx="6900512" cy="1106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ED124-10A6-4F60-9697-CCAB17D23A5E}">
      <dsp:nvSpPr>
        <dsp:cNvPr id="0" name=""/>
        <dsp:cNvSpPr/>
      </dsp:nvSpPr>
      <dsp:spPr>
        <a:xfrm>
          <a:off x="2688542" y="2317"/>
          <a:ext cx="5211779" cy="101333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Prije operativnih zahvata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8009" y="51784"/>
        <a:ext cx="5112845" cy="914398"/>
      </dsp:txXfrm>
    </dsp:sp>
    <dsp:sp modelId="{5F1CBF55-5A8C-4A8D-A7D3-EF58719F7849}">
      <dsp:nvSpPr>
        <dsp:cNvPr id="0" name=""/>
        <dsp:cNvSpPr/>
      </dsp:nvSpPr>
      <dsp:spPr>
        <a:xfrm>
          <a:off x="2688542" y="1066316"/>
          <a:ext cx="5276257" cy="1013332"/>
        </a:xfrm>
        <a:prstGeom prst="roundRect">
          <a:avLst/>
        </a:prstGeom>
        <a:gradFill rotWithShape="0">
          <a:gsLst>
            <a:gs pos="0">
              <a:schemeClr val="accent2">
                <a:hueOff val="476947"/>
                <a:satOff val="-10882"/>
                <a:lumOff val="402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76947"/>
                <a:satOff val="-10882"/>
                <a:lumOff val="402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76947"/>
                <a:satOff val="-10882"/>
                <a:lumOff val="402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Prije davanja transfuzije krvi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8009" y="1115783"/>
        <a:ext cx="5177323" cy="914398"/>
      </dsp:txXfrm>
    </dsp:sp>
    <dsp:sp modelId="{BF7B9E16-A5B5-4D94-95A7-F8B816371153}">
      <dsp:nvSpPr>
        <dsp:cNvPr id="0" name=""/>
        <dsp:cNvSpPr/>
      </dsp:nvSpPr>
      <dsp:spPr>
        <a:xfrm>
          <a:off x="2688542" y="2130315"/>
          <a:ext cx="5332574" cy="1013332"/>
        </a:xfrm>
        <a:prstGeom prst="roundRect">
          <a:avLst/>
        </a:prstGeom>
        <a:gradFill rotWithShape="0">
          <a:gsLst>
            <a:gs pos="0">
              <a:schemeClr val="accent2">
                <a:hueOff val="953895"/>
                <a:satOff val="-21764"/>
                <a:lumOff val="8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53895"/>
                <a:satOff val="-21764"/>
                <a:lumOff val="8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53895"/>
                <a:satOff val="-21764"/>
                <a:lumOff val="8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Prije nego osoba daruje krv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8009" y="2179782"/>
        <a:ext cx="5233640" cy="914398"/>
      </dsp:txXfrm>
    </dsp:sp>
    <dsp:sp modelId="{23612EE2-F664-47A6-805A-1788E341C13A}">
      <dsp:nvSpPr>
        <dsp:cNvPr id="0" name=""/>
        <dsp:cNvSpPr/>
      </dsp:nvSpPr>
      <dsp:spPr>
        <a:xfrm>
          <a:off x="2651836" y="3177057"/>
          <a:ext cx="5367114" cy="1013332"/>
        </a:xfrm>
        <a:prstGeom prst="roundRect">
          <a:avLst/>
        </a:prstGeom>
        <a:gradFill rotWithShape="0">
          <a:gsLst>
            <a:gs pos="0">
              <a:schemeClr val="accent2">
                <a:hueOff val="1430842"/>
                <a:satOff val="-32646"/>
                <a:lumOff val="12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30842"/>
                <a:satOff val="-32646"/>
                <a:lumOff val="12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30842"/>
                <a:satOff val="-32646"/>
                <a:lumOff val="12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Prije nego osoba daruje neki organ za transplantaciju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1303" y="3226524"/>
        <a:ext cx="5268180" cy="914398"/>
      </dsp:txXfrm>
    </dsp:sp>
    <dsp:sp modelId="{BFEA3DB0-D184-4480-903D-10A482F60CD9}">
      <dsp:nvSpPr>
        <dsp:cNvPr id="0" name=""/>
        <dsp:cNvSpPr/>
      </dsp:nvSpPr>
      <dsp:spPr>
        <a:xfrm>
          <a:off x="2748920" y="4217496"/>
          <a:ext cx="5177316" cy="1013332"/>
        </a:xfrm>
        <a:prstGeom prst="roundRect">
          <a:avLst/>
        </a:prstGeom>
        <a:gradFill rotWithShape="0">
          <a:gsLst>
            <a:gs pos="0">
              <a:schemeClr val="accent2">
                <a:hueOff val="1907789"/>
                <a:satOff val="-43528"/>
                <a:lumOff val="160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907789"/>
                <a:satOff val="-43528"/>
                <a:lumOff val="160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907789"/>
                <a:satOff val="-43528"/>
                <a:lumOff val="160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Prilikom prvog pregleda trudnice ili prije začeća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8387" y="4266963"/>
        <a:ext cx="5078382" cy="914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927F25-1424-82AE-1A22-9F8AECBED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448B7C7-980D-5A70-C4A7-526074295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D615814-D28C-7EA0-BB41-C2902B4FA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D0CF94-9102-9268-CE31-B467BF73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945B7A7-F1D9-1643-7312-55CF38D7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943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80A425-D9C8-00C6-F2EC-51BB8F5B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3D5730F-B938-3024-6EAE-0952EC492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48DDA5-F1B3-B6D4-C1FA-17B0FA66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A8E1B7F-96F8-F341-B5BE-B60F67790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591260-916C-B482-BE48-D68B533E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642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F69160EA-AC1A-816F-F47B-23709EC45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E62573C-D9B1-F6F8-F775-3617CA643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DC0B459-2700-0635-C5E0-4D4C60AA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096C054-8288-5D5E-BDD2-5A8338F18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F980394-7379-31BC-507E-E9E8DBD1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40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BEA3DC-8CD9-918B-AE43-A79615D3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56EBDC-ABE9-5A76-E88B-AFF9AB709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3018DC8-2D64-53BA-FEB0-320D5E45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475583-9586-A808-D457-27CA2D1A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09B07D-7E11-2DEF-F550-D799275D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952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840502-4C3A-3047-6CF3-8E421B35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09202DB-27FA-0119-3995-269C7F20A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729A606-F16C-ED90-93E5-E2050C10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4EC348B-92C5-1ABF-7FED-BD39BF3A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E08ABD2-678F-DF8E-6180-42FCD166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448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0B9EAE-4359-4A85-569A-DB2D28CC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B4C54C-8C8A-F472-75FE-8648F7833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A3D0E4C-FBF6-EC26-CF24-DE5213903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3305C52-04FC-9EE2-8FCC-DE158B45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7F0145F-E2E1-BE6A-AC85-D6FB3A3C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8825504-4695-F7EE-2C80-71928077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154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563E6D-D760-46D1-0671-ABCA3E7E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1C0C0B6-F6AC-391B-B0C5-2195797F6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4870506-EF26-5096-FB30-04C8B4E9A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7754C28-1267-F7AC-1188-BBC36545C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8972E16-ADEE-0C7F-92AF-8A2E480D4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2964292-1DA6-FFB2-C5E9-F2310205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20105A8-4AF4-81F6-997F-B0DF6422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27DF91A-16BF-AD6A-5036-7D309072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117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749A23-505C-7C10-A721-55E72FD8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9227E67-E2BB-4D79-8972-909C22C7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CCFBCCC-560B-8A20-C60D-A4DE8AA6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0F97BD7-8DA3-CCF6-4578-C47D4999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885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1699487-1373-A1D9-D2D4-5D2B867B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99BAF76-C3FB-61E9-F533-9A6622C3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28A2E41-976B-5D73-B7CF-EA0E662D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891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B24047-5026-F56F-51AA-B971308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243431-09EC-CD5B-BF38-3AAA81A9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89DB865-2E06-9529-677B-081CE47FB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B277ACC-09F8-25C0-9DB0-82DAB2AF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FE5BDE8-35A6-44B6-CD55-6F9592E58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9D3D41E-CF79-A602-117F-C4BFD96C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439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AFB54E-1BCF-E554-3435-8138F269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0DAB379-20CB-2802-9649-39BCC7AF1B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5049076-0FAA-EB66-6E85-490AA49F6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94F67A2-2C9A-E8B8-2964-E242AC60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B58848F-0E45-B3F7-41B6-1C50A304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230CD74-42E7-B865-3B4C-EE85B7E7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500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00E02B5-F833-9AAB-310E-F50A32BE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0065A74-B373-D130-13D1-F49FC1413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834BA28-6AB5-DE2B-FC08-7CFD2EF52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D1914-4825-4C53-864D-3DD8B5E5C190}" type="datetimeFigureOut">
              <a:rPr lang="hr-HR" smtClean="0"/>
              <a:t>23.10.2024.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66661FC-08BA-B150-78E8-422CF9D65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029EC60-D8B8-417D-1FB9-025414212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8537C-49CB-4E31-8F0D-E68D6FADF5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411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D4332BA-CAE8-4068-9AAE-0E91552F1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7893" y="475615"/>
            <a:ext cx="9144000" cy="1969135"/>
          </a:xfrm>
        </p:spPr>
        <p:txBody>
          <a:bodyPr anchor="ctr">
            <a:normAutofit/>
          </a:bodyPr>
          <a:lstStyle/>
          <a:p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Dobrovoljno </a:t>
            </a:r>
            <a:r>
              <a:rPr lang="hr-H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davalaštvo</a:t>
            </a:r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krvi i osnove krvnih grupa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E2A0349-63C1-C740-AB09-23E41981E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180" y="2519800"/>
            <a:ext cx="7250545" cy="245687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132AEDB-F8A1-9686-3E5A-72B64349E68F}"/>
              </a:ext>
            </a:extLst>
          </p:cNvPr>
          <p:cNvSpPr txBox="1"/>
          <p:nvPr/>
        </p:nvSpPr>
        <p:spPr>
          <a:xfrm>
            <a:off x="3763010" y="4699674"/>
            <a:ext cx="4493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https://crvenikrizvalpovo.hr/2022/02/02/dobrovoljno-darivanje-krvi/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D9276708-FEB2-BB3C-8470-745598E0676C}"/>
              </a:ext>
            </a:extLst>
          </p:cNvPr>
          <p:cNvSpPr/>
          <p:nvPr/>
        </p:nvSpPr>
        <p:spPr>
          <a:xfrm>
            <a:off x="2584450" y="5632450"/>
            <a:ext cx="6794500" cy="677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Nikolina Brkić,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dr.med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transfuzijske medicine</a:t>
            </a:r>
          </a:p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v.d. voditelja odjela za transfuzijsku medicinu OŽB Vinkovci</a:t>
            </a:r>
          </a:p>
        </p:txBody>
      </p:sp>
    </p:spTree>
    <p:extLst>
      <p:ext uri="{BB962C8B-B14F-4D97-AF65-F5344CB8AC3E}">
        <p14:creationId xmlns:p14="http://schemas.microsoft.com/office/powerpoint/2010/main" val="182813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F9F289B-C6A8-D733-174C-8115300A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667" y="1877923"/>
            <a:ext cx="3260150" cy="2509920"/>
          </a:xfrm>
        </p:spPr>
        <p:txBody>
          <a:bodyPr>
            <a:normAutofit/>
          </a:bodyPr>
          <a:lstStyle/>
          <a:p>
            <a:r>
              <a:rPr lang="hr-HR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 sustav krvnih grupa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E3F8C50-5951-799B-9C3E-8BA7ADAE5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89" y="474683"/>
            <a:ext cx="6532713" cy="644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Najvažniji u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prijetransfuzijskom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testiranju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0797B81-B928-4DC1-EDEF-49F9434D6022}"/>
              </a:ext>
            </a:extLst>
          </p:cNvPr>
          <p:cNvSpPr txBox="1"/>
          <p:nvPr/>
        </p:nvSpPr>
        <p:spPr>
          <a:xfrm>
            <a:off x="5075441" y="4164656"/>
            <a:ext cx="6039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Inkompatibilna transfuzija (primjena krvi neodgovarajuće krvne grupe) može uzrokovati smrt čovjeka.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9AC4F5C-CF2F-21F9-4C35-A104A3BAE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744" y="18021"/>
            <a:ext cx="3842482" cy="38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9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0E3D8A-F1B6-B79E-1C88-14942670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222" y="337926"/>
            <a:ext cx="10515600" cy="774882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 sustav krvnih grupa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EDCE26B6-A2D3-5147-CE8B-EE0CFB0D7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16" y="1185184"/>
            <a:ext cx="8458116" cy="53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4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B210FB-210D-E726-0705-AB9A2886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Frekvencije ABO antigena u populaciji RH</a:t>
            </a:r>
          </a:p>
        </p:txBody>
      </p:sp>
      <p:sp>
        <p:nvSpPr>
          <p:cNvPr id="22" name="Rezervirano mjesto sadržaja 21">
            <a:extLst>
              <a:ext uri="{FF2B5EF4-FFF2-40B4-BE49-F238E27FC236}">
                <a16:creationId xmlns:a16="http://schemas.microsoft.com/office/drawing/2014/main" id="{D90A8D0E-D175-AE7C-5956-731BAB2C7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950" y="1749424"/>
            <a:ext cx="7315200" cy="1452413"/>
          </a:xfrm>
        </p:spPr>
        <p:txBody>
          <a:bodyPr>
            <a:normAutofit lnSpcReduction="10000"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Prema istraživanju Jukić i sur.* iz 2022.godine 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učestalost ABO krvnih grupa u RH</a:t>
            </a:r>
            <a:endParaRPr lang="hr-HR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https://www.ncbi.nlm.nih.gov/pmc/articles/PMC9726616/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7BA9988-2EAA-D7D4-B0E6-6691EE6E3761}"/>
              </a:ext>
            </a:extLst>
          </p:cNvPr>
          <p:cNvSpPr txBox="1"/>
          <p:nvPr/>
        </p:nvSpPr>
        <p:spPr>
          <a:xfrm>
            <a:off x="6771736" y="3506882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Krvna grupa A - 38 %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331E05C-A18A-AD3C-88A3-C616888C3D1D}"/>
              </a:ext>
            </a:extLst>
          </p:cNvPr>
          <p:cNvSpPr txBox="1"/>
          <p:nvPr/>
        </p:nvSpPr>
        <p:spPr>
          <a:xfrm>
            <a:off x="1035171" y="3579963"/>
            <a:ext cx="389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Krvna grupa O - 37 %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C1FE84D-84DC-E65D-BAE8-B2D53402609F}"/>
              </a:ext>
            </a:extLst>
          </p:cNvPr>
          <p:cNvSpPr txBox="1"/>
          <p:nvPr/>
        </p:nvSpPr>
        <p:spPr>
          <a:xfrm>
            <a:off x="630806" y="4534070"/>
            <a:ext cx="4303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Krvna grupa B - 18 %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BA1913A-5BF0-EF6D-62A1-950804B6A681}"/>
              </a:ext>
            </a:extLst>
          </p:cNvPr>
          <p:cNvSpPr txBox="1"/>
          <p:nvPr/>
        </p:nvSpPr>
        <p:spPr>
          <a:xfrm>
            <a:off x="6187295" y="4487514"/>
            <a:ext cx="4969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Krvna grupa AB - 7 %</a:t>
            </a:r>
          </a:p>
        </p:txBody>
      </p:sp>
    </p:spTree>
    <p:extLst>
      <p:ext uri="{BB962C8B-B14F-4D97-AF65-F5344CB8AC3E}">
        <p14:creationId xmlns:p14="http://schemas.microsoft.com/office/powerpoint/2010/main" val="17969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8AFF8B7-2694-993A-E533-2D789175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>
                <a:latin typeface="Times New Roman" panose="02020603050405020304" pitchFamily="18" charset="0"/>
                <a:cs typeface="Times New Roman" panose="02020603050405020304" pitchFamily="18" charset="0"/>
              </a:rPr>
              <a:t>Važnost </a:t>
            </a:r>
            <a:r>
              <a:rPr lang="hr-HR" err="1">
                <a:latin typeface="Times New Roman" panose="02020603050405020304" pitchFamily="18" charset="0"/>
                <a:cs typeface="Times New Roman" panose="02020603050405020304" pitchFamily="18" charset="0"/>
              </a:rPr>
              <a:t>RhD</a:t>
            </a:r>
            <a:r>
              <a:rPr lang="hr-HR">
                <a:latin typeface="Times New Roman" panose="02020603050405020304" pitchFamily="18" charset="0"/>
                <a:cs typeface="Times New Roman" panose="02020603050405020304" pitchFamily="18" charset="0"/>
              </a:rPr>
              <a:t> antigena (+ ili -)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B022DC-BE6D-F364-C74F-572439F64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Primjena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RhD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identičnih krvnih pripravaka iznimno važna kod žena generativne dobi, djece i bolesnika čije liječenje ovisi o transfuzijama krvi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Imunizacija anti-D vrlo važna u trudnoći, uzrokuje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hemolitičku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bolest fetusa i novorođenčeta</a:t>
            </a:r>
          </a:p>
        </p:txBody>
      </p:sp>
    </p:spTree>
    <p:extLst>
      <p:ext uri="{BB962C8B-B14F-4D97-AF65-F5344CB8AC3E}">
        <p14:creationId xmlns:p14="http://schemas.microsoft.com/office/powerpoint/2010/main" val="1840171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C30503-15EF-E614-FBB8-ECBC48CB3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F046604-20C9-C104-1222-0712B1CF5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Određivanje ABO i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RhD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krvne grupe</a:t>
            </a:r>
            <a:b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54970AF-65F3-13AC-1123-375712D45C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627524"/>
              </p:ext>
            </p:extLst>
          </p:nvPr>
        </p:nvGraphicFramePr>
        <p:xfrm>
          <a:off x="838200" y="1330036"/>
          <a:ext cx="10744200" cy="5273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758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36A9DD3-CA73-0B22-E677-F4047C33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738" y="647593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 </a:t>
            </a:r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RhD</a:t>
            </a:r>
            <a:r>
              <a:rPr lang="en-US" sz="40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transfuzije</a:t>
            </a:r>
            <a:endParaRPr lang="en-US" sz="4000" kern="1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8B3E8300-1149-2B6D-D3FD-325D84319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239142"/>
              </p:ext>
            </p:extLst>
          </p:nvPr>
        </p:nvGraphicFramePr>
        <p:xfrm>
          <a:off x="966866" y="936885"/>
          <a:ext cx="4976733" cy="4984226"/>
        </p:xfrm>
        <a:graphic>
          <a:graphicData uri="http://schemas.openxmlformats.org/drawingml/2006/table">
            <a:tbl>
              <a:tblPr firstRow="1" bandRow="1"/>
              <a:tblGrid>
                <a:gridCol w="1909994">
                  <a:extLst>
                    <a:ext uri="{9D8B030D-6E8A-4147-A177-3AD203B41FA5}">
                      <a16:colId xmlns:a16="http://schemas.microsoft.com/office/drawing/2014/main" val="1526737048"/>
                    </a:ext>
                  </a:extLst>
                </a:gridCol>
                <a:gridCol w="3066739">
                  <a:extLst>
                    <a:ext uri="{9D8B030D-6E8A-4147-A177-3AD203B41FA5}">
                      <a16:colId xmlns:a16="http://schemas.microsoft.com/office/drawing/2014/main" val="3411112665"/>
                    </a:ext>
                  </a:extLst>
                </a:gridCol>
              </a:tblGrid>
              <a:tr h="86722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Krvna grupa primatelja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Kompatibilne krvne grupe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495757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A-, 0-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558888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A+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A-, A+, 0-, 0+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303506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B-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B-, 0-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172090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B+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B-, B+, 0-, 0+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311883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AB-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A-, B-, AB-, 0-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792910"/>
                  </a:ext>
                </a:extLst>
              </a:tr>
              <a:tr h="86722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AB+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A-, A+, B-, B+, AB-, AB+, 0-, 0+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803324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312068"/>
                  </a:ext>
                </a:extLst>
              </a:tr>
              <a:tr h="464254">
                <a:tc>
                  <a:txBody>
                    <a:bodyPr/>
                    <a:lstStyle/>
                    <a:p>
                      <a:pPr algn="ctr"/>
                      <a:r>
                        <a:rPr lang="hr-HR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0+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0-, 0+</a:t>
                      </a:r>
                    </a:p>
                  </a:txBody>
                  <a:tcPr marL="43250" marR="43250" marT="8650" marB="865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065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622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18A4B9-CDC7-69C5-9562-3360741F4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787" y="1554070"/>
            <a:ext cx="3858959" cy="28080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Prikaz</a:t>
            </a:r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osnova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određivanja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eritrocitnih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antigena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zervirano mjesto sadržaja 7" descr="Slika na kojoj se prikazuje Kozmetika, Rješenje, plastična boca, caklina&#10;&#10;Opis je automatski generiran">
            <a:extLst>
              <a:ext uri="{FF2B5EF4-FFF2-40B4-BE49-F238E27FC236}">
                <a16:creationId xmlns:a16="http://schemas.microsoft.com/office/drawing/2014/main" id="{B1C93DD7-C73B-BD35-246C-DB7733C6F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r="6830"/>
          <a:stretch/>
        </p:blipFill>
        <p:spPr>
          <a:xfrm>
            <a:off x="20" y="-3"/>
            <a:ext cx="7576437" cy="685799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539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B3FC25C-91F8-D5D6-3FA1-7EC8A0F33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17" y="0"/>
            <a:ext cx="10316291" cy="68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54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F94A91C-5256-894D-BA94-BC4D151C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predavanja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A028BBB-8A84-4520-A9CC-4781DA3F5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Osnovno o dobrovoljnim darivateljima krvi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ABO sustav krvnih grupa</a:t>
            </a:r>
            <a:endParaRPr lang="hr-H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RhD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antigen (+ ili -)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Određivanja ABO i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RhD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krvne grupe</a:t>
            </a:r>
          </a:p>
        </p:txBody>
      </p:sp>
    </p:spTree>
    <p:extLst>
      <p:ext uri="{BB962C8B-B14F-4D97-AF65-F5344CB8AC3E}">
        <p14:creationId xmlns:p14="http://schemas.microsoft.com/office/powerpoint/2010/main" val="66733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7F2F9AF-22BC-011A-020F-F9A686ACE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74660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Počeci transfuzijske službe u Vinkovcima- </a:t>
            </a:r>
            <a:r>
              <a:rPr lang="hr-H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1953. 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godina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357089-5850-87E6-1145-46ED85602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705" y="2632973"/>
            <a:ext cx="4787496" cy="2720615"/>
          </a:xfrm>
        </p:spPr>
        <p:txBody>
          <a:bodyPr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Doktor </a:t>
            </a:r>
            <a:r>
              <a:rPr lang="hr-H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Dragutin </a:t>
            </a:r>
            <a:r>
              <a:rPr lang="hr-H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Grünbaum</a:t>
            </a:r>
            <a:r>
              <a:rPr lang="hr-H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(kasnije promijenio prezime u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Goranić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smatra se osnivačem transfuzijske službe u Vinkovcima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099DF62-8F69-2115-DAC8-0DA1F6CA4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63" y="2047639"/>
            <a:ext cx="5767791" cy="40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9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A84B9BE-124C-EE27-3130-3FC119709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413" y="197825"/>
            <a:ext cx="4482555" cy="646235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FAB6281-305F-C0BB-A2E4-9C06C518E49C}"/>
              </a:ext>
            </a:extLst>
          </p:cNvPr>
          <p:cNvSpPr txBox="1"/>
          <p:nvPr/>
        </p:nvSpPr>
        <p:spPr>
          <a:xfrm>
            <a:off x="3926856" y="5848710"/>
            <a:ext cx="3552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preuzeta sa stranica Hrvatskog crvenog križa</a:t>
            </a:r>
          </a:p>
        </p:txBody>
      </p:sp>
    </p:spTree>
    <p:extLst>
      <p:ext uri="{BB962C8B-B14F-4D97-AF65-F5344CB8AC3E}">
        <p14:creationId xmlns:p14="http://schemas.microsoft.com/office/powerpoint/2010/main" val="415905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C03476-05EC-9D6F-6A0A-7EAB5BEF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Krv kao lijek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C68F6C-77F0-875C-85C0-5441FCA0B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Krv nije moguće proizvesti na umjetan način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Svakodnevno brojni bolesnici trebaju liječenje krvnim pripravcima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Darivati se može punu krv i/ili krvne sastojke na staničnom separatoru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04A285B-A53E-C96E-E821-4E182BE8D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057" y="1027906"/>
            <a:ext cx="5023742" cy="484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0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D7F45C-E579-2450-75A0-8C77F3CB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Tko može darivati krv?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B8B757-0925-4194-23B8-1BB6D8922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Svaki čovjek dobrog općeg zdravstvenog stanja od 18 do 65 godina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55FA510-852B-E2F9-F888-1DA378AED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42" y="2772967"/>
            <a:ext cx="10816697" cy="29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9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F65494-CF3D-D0E6-89F8-4ABEBF83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038" y="63811"/>
            <a:ext cx="5648864" cy="1091106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Postupak darivanja krvi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535EDE-83A9-50BF-9560-2EDB58A8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2554" y="1045374"/>
            <a:ext cx="3078192" cy="1091107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Dezinfekcija mjesta punkcije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E51FE8A-B321-188A-F6F8-4EF4CFBA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20" y="1826854"/>
            <a:ext cx="4788830" cy="3192553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B7F62B3A-1298-C07B-7021-AD8C5351A1DC}"/>
              </a:ext>
            </a:extLst>
          </p:cNvPr>
          <p:cNvSpPr txBox="1">
            <a:spLocks/>
          </p:cNvSpPr>
          <p:nvPr/>
        </p:nvSpPr>
        <p:spPr>
          <a:xfrm>
            <a:off x="167496" y="3168298"/>
            <a:ext cx="3078192" cy="1436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Pregled liječnika- mjerenje arterijskog tlaka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6037E33-93A4-F654-FBE3-A2937FFC71F1}"/>
              </a:ext>
            </a:extLst>
          </p:cNvPr>
          <p:cNvSpPr txBox="1"/>
          <p:nvPr/>
        </p:nvSpPr>
        <p:spPr>
          <a:xfrm>
            <a:off x="429588" y="1154917"/>
            <a:ext cx="2883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Mjerenje razine hemoglobina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5A28F69-35EB-08F2-5179-1A17DCB0EF51}"/>
              </a:ext>
            </a:extLst>
          </p:cNvPr>
          <p:cNvSpPr txBox="1"/>
          <p:nvPr/>
        </p:nvSpPr>
        <p:spPr>
          <a:xfrm>
            <a:off x="370934" y="5186950"/>
            <a:ext cx="4175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Provjera upitnika- potpis darivatelja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32A35EB-272D-C67D-1700-448BEF69E644}"/>
              </a:ext>
            </a:extLst>
          </p:cNvPr>
          <p:cNvSpPr txBox="1"/>
          <p:nvPr/>
        </p:nvSpPr>
        <p:spPr>
          <a:xfrm>
            <a:off x="8022035" y="5214290"/>
            <a:ext cx="3717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Uzimanje 450 ml pune krvi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DB84850-41D6-99FC-4377-ADA8BF5E114A}"/>
              </a:ext>
            </a:extLst>
          </p:cNvPr>
          <p:cNvSpPr txBox="1"/>
          <p:nvPr/>
        </p:nvSpPr>
        <p:spPr>
          <a:xfrm>
            <a:off x="8804382" y="2515189"/>
            <a:ext cx="3159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Uzimanje uzoraka za testiranje na krvlju prenosive zarazne bolesti</a:t>
            </a:r>
          </a:p>
        </p:txBody>
      </p:sp>
    </p:spTree>
    <p:extLst>
      <p:ext uri="{BB962C8B-B14F-4D97-AF65-F5344CB8AC3E}">
        <p14:creationId xmlns:p14="http://schemas.microsoft.com/office/powerpoint/2010/main" val="42860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012E81A-6712-15E7-FEDF-031032A6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4586785"/>
          </a:xfrm>
        </p:spPr>
        <p:txBody>
          <a:bodyPr anchor="ctr">
            <a:normAutofit/>
          </a:bodyPr>
          <a:lstStyle/>
          <a:p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Testiranja darivatelja krvi na krvlju prenosive zarazne bolesti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412AB857-9948-3558-1ECC-BD85821ABB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26516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2341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8CC30A-D321-ADA6-1448-3C2EEEEA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15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Krvni pripravci koji nastaju od jedne doze pune krvi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1F80A56F-9637-BC99-2C26-3C23FE54A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077" y="1309947"/>
            <a:ext cx="7217204" cy="541290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A7AFB23-07F7-655C-1BBB-F13ECB874478}"/>
              </a:ext>
            </a:extLst>
          </p:cNvPr>
          <p:cNvSpPr txBox="1"/>
          <p:nvPr/>
        </p:nvSpPr>
        <p:spPr>
          <a:xfrm>
            <a:off x="9540815" y="5575845"/>
            <a:ext cx="236363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Slika preuzeta s: https://burin.hr/crveni-kriz-rijeka-i-kbc-rijeka-pozivaju-darivatelje-krvi-zalihe-nedostatne</a:t>
            </a:r>
            <a:r>
              <a:rPr lang="hr-HR" dirty="0"/>
              <a:t>/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40DB995-249C-9320-BB58-B9E44AE71102}"/>
              </a:ext>
            </a:extLst>
          </p:cNvPr>
          <p:cNvSpPr txBox="1"/>
          <p:nvPr/>
        </p:nvSpPr>
        <p:spPr>
          <a:xfrm>
            <a:off x="8122430" y="4694816"/>
            <a:ext cx="3514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Eritrociti- prenose kisik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69B2449-B379-C9E0-E972-1834E8C1B5B3}"/>
              </a:ext>
            </a:extLst>
          </p:cNvPr>
          <p:cNvSpPr txBox="1"/>
          <p:nvPr/>
        </p:nvSpPr>
        <p:spPr>
          <a:xfrm>
            <a:off x="8122431" y="2472270"/>
            <a:ext cx="3945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Plazma- faktori zgrušavanja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B08E22C-3B8E-B42F-90C3-4F0A1D80A3BA}"/>
              </a:ext>
            </a:extLst>
          </p:cNvPr>
          <p:cNvSpPr txBox="1"/>
          <p:nvPr/>
        </p:nvSpPr>
        <p:spPr>
          <a:xfrm>
            <a:off x="207035" y="2241437"/>
            <a:ext cx="4623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Trombociti- započinju zgrušavanje</a:t>
            </a:r>
          </a:p>
        </p:txBody>
      </p:sp>
    </p:spTree>
    <p:extLst>
      <p:ext uri="{BB962C8B-B14F-4D97-AF65-F5344CB8AC3E}">
        <p14:creationId xmlns:p14="http://schemas.microsoft.com/office/powerpoint/2010/main" val="184429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ema sustava Office">
  <a:themeElements>
    <a:clrScheme name="Narančasto-crven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</TotalTime>
  <Words>509</Words>
  <Application>Microsoft Office PowerPoint</Application>
  <PresentationFormat>Široki zaslon</PresentationFormat>
  <Paragraphs>77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Tema sustava Office</vt:lpstr>
      <vt:lpstr>Dobrovoljno davalaštvo krvi i osnove krvnih grupa</vt:lpstr>
      <vt:lpstr>Plan predavanja</vt:lpstr>
      <vt:lpstr>Počeci transfuzijske službe u Vinkovcima- 1953. godina</vt:lpstr>
      <vt:lpstr>PowerPoint prezentacija</vt:lpstr>
      <vt:lpstr>Krv kao lijek</vt:lpstr>
      <vt:lpstr>Tko može darivati krv?</vt:lpstr>
      <vt:lpstr>Postupak darivanja krvi</vt:lpstr>
      <vt:lpstr>Testiranja darivatelja krvi na krvlju prenosive zarazne bolesti</vt:lpstr>
      <vt:lpstr>Krvni pripravci koji nastaju od jedne doze pune krvi</vt:lpstr>
      <vt:lpstr>ABO sustav krvnih grupa</vt:lpstr>
      <vt:lpstr>ABO sustav krvnih grupa</vt:lpstr>
      <vt:lpstr>Frekvencije ABO antigena u populaciji RH</vt:lpstr>
      <vt:lpstr>Važnost RhD antigena (+ ili -)</vt:lpstr>
      <vt:lpstr>Određivanje ABO i RhD krvne grupe </vt:lpstr>
      <vt:lpstr>ABO i RhD transfuzije</vt:lpstr>
      <vt:lpstr>Prikaz osnova određivanja ABO i RhD eritrocitnih antigena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 godina Transfuzijske službe u Općoj županijskoj bolnici Vinkovci</dc:title>
  <dc:creator>OBVK043</dc:creator>
  <cp:lastModifiedBy>BENJAMIN</cp:lastModifiedBy>
  <cp:revision>84</cp:revision>
  <dcterms:created xsi:type="dcterms:W3CDTF">2023-06-29T05:41:31Z</dcterms:created>
  <dcterms:modified xsi:type="dcterms:W3CDTF">2024-10-23T10:57:39Z</dcterms:modified>
</cp:coreProperties>
</file>